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9" r:id="rId2"/>
    <p:sldId id="257" r:id="rId3"/>
    <p:sldId id="258" r:id="rId4"/>
  </p:sldIdLst>
  <p:sldSz cx="12192000" cy="6858000"/>
  <p:notesSz cx="6858000" cy="9144000"/>
  <p:embeddedFontLst>
    <p:embeddedFont>
      <p:font typeface="MaruBuri Light" panose="020B0600000101010101" charset="-127"/>
      <p:regular r:id="rId5"/>
    </p:embeddedFont>
    <p:embeddedFont>
      <p:font typeface="MaruBuri Regular" panose="020B0600000101010101" charset="-127"/>
      <p:regular r:id="rId6"/>
    </p:embeddedFont>
    <p:embeddedFont>
      <p:font typeface="Bahnschrift" panose="020B0502040204020203" pitchFamily="34" charset="0"/>
      <p:regular r:id="rId7"/>
      <p:bold r:id="rId8"/>
    </p:embeddedFont>
    <p:embeddedFont>
      <p:font typeface="맑은 고딕" panose="020B0503020000020004" pitchFamily="50" charset="-127"/>
      <p:regular r:id="rId9"/>
      <p:bold r:id="rId1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00000"/>
    <a:srgbClr val="FFFFFF"/>
    <a:srgbClr val="0D0D0D"/>
    <a:srgbClr val="737373"/>
    <a:srgbClr val="FF0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68" autoAdjust="0"/>
    <p:restoredTop sz="94660"/>
  </p:normalViewPr>
  <p:slideViewPr>
    <p:cSldViewPr snapToGrid="0">
      <p:cViewPr varScale="1">
        <p:scale>
          <a:sx n="87" d="100"/>
          <a:sy n="87" d="100"/>
        </p:scale>
        <p:origin x="114" y="1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presProps" Target="presProps.xml"/><Relationship Id="rId5" Type="http://schemas.openxmlformats.org/officeDocument/2006/relationships/font" Target="fonts/font1.fntdata"/><Relationship Id="rId10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font" Target="fonts/font5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869DD-0112-4AA5-A92D-AC128589ED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28B781-1F87-45E2-BB00-080168E26E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85EEC7-3F32-4505-9C80-BD10613DF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E59B3-F15F-497D-B0CB-5DC5121B486E}" type="datetimeFigureOut">
              <a:rPr lang="ko-KR" altLang="en-US" smtClean="0"/>
              <a:t>2024-07-01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D8A0D-B663-4F84-A854-C5E32F727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B3A5FD-5E67-4DB1-8543-EF82C86B3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B00E2-B081-40A1-9071-F7482E7DFC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186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30E5E1-D7AC-47C1-8A40-A6C570F16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020EAC-CCB2-4B6E-B280-0C2503465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611C82-0C86-4B68-A7AC-07EF91B5F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E59B3-F15F-497D-B0CB-5DC5121B486E}" type="datetimeFigureOut">
              <a:rPr lang="ko-KR" altLang="en-US" smtClean="0"/>
              <a:t>2024-07-01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4A9D7F-019A-4A27-BE96-82513EF50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AFFEC9-3C50-4175-B5ED-21B8AF3EF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B00E2-B081-40A1-9071-F7482E7DFC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641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DD0E43-7C15-4B24-8D4F-39885B8E3E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2298DF-66A4-4C16-AB60-F55111A2E9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E80F1E-352B-4BA6-961D-DEDEFCC23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E59B3-F15F-497D-B0CB-5DC5121B486E}" type="datetimeFigureOut">
              <a:rPr lang="ko-KR" altLang="en-US" smtClean="0"/>
              <a:t>2024-07-01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51BF77-C535-4683-8D9F-AAB051B41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1435B1-6735-4E15-844B-2468B65A6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B00E2-B081-40A1-9071-F7482E7DFC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999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7844D-8195-4FBD-AC09-B988AFC2B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81AF26-7AD5-49B4-B4B5-F8E274B93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7162A9-CD54-422F-8D55-063DD4C25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E59B3-F15F-497D-B0CB-5DC5121B486E}" type="datetimeFigureOut">
              <a:rPr lang="ko-KR" altLang="en-US" smtClean="0"/>
              <a:t>2024-07-01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39C6D1-F203-454D-BFBE-28CD490F5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4D15F6-4E84-4035-8EC5-F0D3BFCBB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B00E2-B081-40A1-9071-F7482E7DFC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222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C0FE3A-3ECE-4DBD-9F45-31CE865F9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082CCA-C11F-4774-8A8C-19F7DE957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C67748-2B05-46B3-A1B9-E2B1A2FB8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E59B3-F15F-497D-B0CB-5DC5121B486E}" type="datetimeFigureOut">
              <a:rPr lang="ko-KR" altLang="en-US" smtClean="0"/>
              <a:t>2024-07-01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D1F8A3-58F4-4870-AB47-6DE007CD1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20DEF3-5E63-4A81-AFCC-21431DC51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B00E2-B081-40A1-9071-F7482E7DFC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227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E0EC27-09CF-4A72-8C3F-7AC6CDF1B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F0085B-5799-4E7E-9E70-3FB376709D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C75B82-B5FE-49CE-9983-EA1B67236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6357EB-DD25-49E4-9B67-34823371F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E59B3-F15F-497D-B0CB-5DC5121B486E}" type="datetimeFigureOut">
              <a:rPr lang="ko-KR" altLang="en-US" smtClean="0"/>
              <a:t>2024-07-01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E5F007-B4CF-42A2-9FDA-C82F96930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78D511-5496-4E37-988F-4CBED7A6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B00E2-B081-40A1-9071-F7482E7DFC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010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346EA6-D40E-4188-874B-FF7914A1C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AFAFEB-BD42-4947-9C9E-CC2B9557F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34A25D-A23F-4171-9B68-E1EEAD456A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FEEDFE-3BCA-4C76-A990-0AAA423DDD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78413A-75E6-4EA1-A5C9-0AE4A89861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BF7A40E-D178-4DB3-9FC2-737AFD11B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E59B3-F15F-497D-B0CB-5DC5121B486E}" type="datetimeFigureOut">
              <a:rPr lang="ko-KR" altLang="en-US" smtClean="0"/>
              <a:t>2024-07-01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635FFB7-3C64-4629-BD5C-7F051862D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CDE7EF5-8661-4769-96C2-47316563A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B00E2-B081-40A1-9071-F7482E7DFC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386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454050-C33E-4DAC-A2AD-F0E4FF12A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9250937-52CB-4A03-BAB8-29483B3BA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E59B3-F15F-497D-B0CB-5DC5121B486E}" type="datetimeFigureOut">
              <a:rPr lang="ko-KR" altLang="en-US" smtClean="0"/>
              <a:t>2024-07-01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2340A7-8B60-42B4-8819-8D2B939CF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EAC228-25A1-4FDA-B0A9-6AAB0A9DF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B00E2-B081-40A1-9071-F7482E7DFC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129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8F556E-5AE3-41FC-8570-9A905ED9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E59B3-F15F-497D-B0CB-5DC5121B486E}" type="datetimeFigureOut">
              <a:rPr lang="ko-KR" altLang="en-US" smtClean="0"/>
              <a:t>2024-07-01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AB9036-8E61-4640-A0ED-A54A9FDCE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3D738A-DE81-41A0-BE15-BDF23BE3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B00E2-B081-40A1-9071-F7482E7DFC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786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DE5BE9-340E-4D0D-8540-06AD533FB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7FAF2E-D5AA-452F-B460-FD6990BD0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2C153D-8D3B-4C63-9EB0-2DDBF38246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402A5D-E7F2-4A50-9290-C46937D76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E59B3-F15F-497D-B0CB-5DC5121B486E}" type="datetimeFigureOut">
              <a:rPr lang="ko-KR" altLang="en-US" smtClean="0"/>
              <a:t>2024-07-01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98BE27-CF51-489D-87E0-5AEE8C2AA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774D25-B047-4AD0-9C30-DDBCEC502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B00E2-B081-40A1-9071-F7482E7DFC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523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75498-A069-4719-B89E-11735ECE5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2CC205F-615E-4AF9-AB20-D6772A73C8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838B66-95E1-415D-8438-94F2ED353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3DA94E-329E-414A-801A-DA3A40990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E59B3-F15F-497D-B0CB-5DC5121B486E}" type="datetimeFigureOut">
              <a:rPr lang="ko-KR" altLang="en-US" smtClean="0"/>
              <a:t>2024-07-01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7C8B7D-65B4-4A14-AB66-65B4726A7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934365-2A54-4884-A63A-0788618B5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B00E2-B081-40A1-9071-F7482E7DFC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658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6BB1D5A-8604-423F-B29A-7EF24EBD9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7F9846-F8E1-4CD1-BC47-D6CA96644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DA459-AEDB-495A-A8B5-E626695435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E59B3-F15F-497D-B0CB-5DC5121B486E}" type="datetimeFigureOut">
              <a:rPr lang="ko-KR" altLang="en-US" smtClean="0"/>
              <a:t>2024-07-01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5883F7-7AE4-4F28-A77B-60E824E2F5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667092-3F0B-4DA3-A015-FBA49A82B0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B00E2-B081-40A1-9071-F7482E7DFC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03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slide" Target="slide1.xml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8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36.svg"/><Relationship Id="rId3" Type="http://schemas.openxmlformats.org/officeDocument/2006/relationships/image" Target="../media/image38.jpg"/><Relationship Id="rId7" Type="http://schemas.openxmlformats.org/officeDocument/2006/relationships/image" Target="../media/image42.png"/><Relationship Id="rId12" Type="http://schemas.openxmlformats.org/officeDocument/2006/relationships/image" Target="../media/image35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slide" Target="slide1.xml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B6763714-43A0-C0D8-8255-475299CBFB08}"/>
              </a:ext>
            </a:extLst>
          </p:cNvPr>
          <p:cNvSpPr/>
          <p:nvPr/>
        </p:nvSpPr>
        <p:spPr>
          <a:xfrm>
            <a:off x="4182900" y="2941721"/>
            <a:ext cx="3826199" cy="974558"/>
          </a:xfrm>
          <a:custGeom>
            <a:avLst/>
            <a:gdLst>
              <a:gd name="connsiteX0" fmla="*/ 0 w 3826199"/>
              <a:gd name="connsiteY0" fmla="*/ 487279 h 974558"/>
              <a:gd name="connsiteX1" fmla="*/ 487279 w 3826199"/>
              <a:gd name="connsiteY1" fmla="*/ 0 h 974558"/>
              <a:gd name="connsiteX2" fmla="*/ 3338920 w 3826199"/>
              <a:gd name="connsiteY2" fmla="*/ 0 h 974558"/>
              <a:gd name="connsiteX3" fmla="*/ 3826199 w 3826199"/>
              <a:gd name="connsiteY3" fmla="*/ 487279 h 974558"/>
              <a:gd name="connsiteX4" fmla="*/ 3826199 w 3826199"/>
              <a:gd name="connsiteY4" fmla="*/ 487279 h 974558"/>
              <a:gd name="connsiteX5" fmla="*/ 3338920 w 3826199"/>
              <a:gd name="connsiteY5" fmla="*/ 974558 h 974558"/>
              <a:gd name="connsiteX6" fmla="*/ 487279 w 3826199"/>
              <a:gd name="connsiteY6" fmla="*/ 974558 h 974558"/>
              <a:gd name="connsiteX7" fmla="*/ 0 w 3826199"/>
              <a:gd name="connsiteY7" fmla="*/ 487279 h 97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26199" h="974558" fill="none" extrusionOk="0">
                <a:moveTo>
                  <a:pt x="0" y="487279"/>
                </a:moveTo>
                <a:cubicBezTo>
                  <a:pt x="33085" y="232495"/>
                  <a:pt x="239413" y="-6350"/>
                  <a:pt x="487279" y="0"/>
                </a:cubicBezTo>
                <a:cubicBezTo>
                  <a:pt x="909534" y="-107222"/>
                  <a:pt x="2507677" y="31809"/>
                  <a:pt x="3338920" y="0"/>
                </a:cubicBezTo>
                <a:cubicBezTo>
                  <a:pt x="3604885" y="3738"/>
                  <a:pt x="3807969" y="208470"/>
                  <a:pt x="3826199" y="487279"/>
                </a:cubicBezTo>
                <a:lnTo>
                  <a:pt x="3826199" y="487279"/>
                </a:lnTo>
                <a:cubicBezTo>
                  <a:pt x="3843305" y="718604"/>
                  <a:pt x="3629601" y="942181"/>
                  <a:pt x="3338920" y="974558"/>
                </a:cubicBezTo>
                <a:cubicBezTo>
                  <a:pt x="2473485" y="1053939"/>
                  <a:pt x="1553796" y="1123514"/>
                  <a:pt x="487279" y="974558"/>
                </a:cubicBezTo>
                <a:cubicBezTo>
                  <a:pt x="227425" y="960300"/>
                  <a:pt x="7525" y="728479"/>
                  <a:pt x="0" y="487279"/>
                </a:cubicBezTo>
                <a:close/>
              </a:path>
              <a:path w="3826199" h="974558" stroke="0" extrusionOk="0">
                <a:moveTo>
                  <a:pt x="0" y="487279"/>
                </a:moveTo>
                <a:cubicBezTo>
                  <a:pt x="3839" y="241317"/>
                  <a:pt x="189423" y="-36686"/>
                  <a:pt x="487279" y="0"/>
                </a:cubicBezTo>
                <a:cubicBezTo>
                  <a:pt x="835541" y="-41978"/>
                  <a:pt x="2742623" y="-33617"/>
                  <a:pt x="3338920" y="0"/>
                </a:cubicBezTo>
                <a:cubicBezTo>
                  <a:pt x="3569120" y="-24030"/>
                  <a:pt x="3873796" y="228129"/>
                  <a:pt x="3826199" y="487279"/>
                </a:cubicBezTo>
                <a:lnTo>
                  <a:pt x="3826199" y="487279"/>
                </a:lnTo>
                <a:cubicBezTo>
                  <a:pt x="3790120" y="719406"/>
                  <a:pt x="3581180" y="966731"/>
                  <a:pt x="3338920" y="974558"/>
                </a:cubicBezTo>
                <a:cubicBezTo>
                  <a:pt x="2599143" y="1036579"/>
                  <a:pt x="845318" y="930871"/>
                  <a:pt x="487279" y="974558"/>
                </a:cubicBezTo>
                <a:cubicBezTo>
                  <a:pt x="218742" y="961229"/>
                  <a:pt x="-48375" y="734012"/>
                  <a:pt x="0" y="487279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811688837">
                  <a:prstGeom prst="roundRect">
                    <a:avLst>
                      <a:gd name="adj" fmla="val 5000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chemeClr val="bg1"/>
                </a:solidFill>
                <a:latin typeface="MaruBuri Light" panose="020B0600000101010101" pitchFamily="34" charset="-127"/>
                <a:ea typeface="MaruBuri Light" panose="020B0600000101010101" pitchFamily="34" charset="-127"/>
              </a:rPr>
              <a:t>Sphere Scenes</a:t>
            </a:r>
            <a:endParaRPr kumimoji="1" lang="ko-KR" altLang="en-US" sz="2800" dirty="0">
              <a:solidFill>
                <a:schemeClr val="bg1"/>
              </a:solidFill>
              <a:latin typeface="MaruBuri Light" panose="020B0600000101010101" pitchFamily="34" charset="-127"/>
              <a:ea typeface="MaruBuri Light" panose="020B0600000101010101" pitchFamily="34" charset="-127"/>
            </a:endParaRPr>
          </a:p>
        </p:txBody>
      </p:sp>
      <p:sp>
        <p:nvSpPr>
          <p:cNvPr id="5" name="모서리가 둥근 직사각형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5AF5DDF0-5733-D244-7F1A-7DE1D13AC8F7}"/>
              </a:ext>
            </a:extLst>
          </p:cNvPr>
          <p:cNvSpPr/>
          <p:nvPr/>
        </p:nvSpPr>
        <p:spPr>
          <a:xfrm>
            <a:off x="4182900" y="4312430"/>
            <a:ext cx="3826199" cy="974558"/>
          </a:xfrm>
          <a:custGeom>
            <a:avLst/>
            <a:gdLst>
              <a:gd name="connsiteX0" fmla="*/ 0 w 3826199"/>
              <a:gd name="connsiteY0" fmla="*/ 487279 h 974558"/>
              <a:gd name="connsiteX1" fmla="*/ 487279 w 3826199"/>
              <a:gd name="connsiteY1" fmla="*/ 0 h 974558"/>
              <a:gd name="connsiteX2" fmla="*/ 3338920 w 3826199"/>
              <a:gd name="connsiteY2" fmla="*/ 0 h 974558"/>
              <a:gd name="connsiteX3" fmla="*/ 3826199 w 3826199"/>
              <a:gd name="connsiteY3" fmla="*/ 487279 h 974558"/>
              <a:gd name="connsiteX4" fmla="*/ 3826199 w 3826199"/>
              <a:gd name="connsiteY4" fmla="*/ 487279 h 974558"/>
              <a:gd name="connsiteX5" fmla="*/ 3338920 w 3826199"/>
              <a:gd name="connsiteY5" fmla="*/ 974558 h 974558"/>
              <a:gd name="connsiteX6" fmla="*/ 487279 w 3826199"/>
              <a:gd name="connsiteY6" fmla="*/ 974558 h 974558"/>
              <a:gd name="connsiteX7" fmla="*/ 0 w 3826199"/>
              <a:gd name="connsiteY7" fmla="*/ 487279 h 97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26199" h="974558" fill="none" extrusionOk="0">
                <a:moveTo>
                  <a:pt x="0" y="487279"/>
                </a:moveTo>
                <a:cubicBezTo>
                  <a:pt x="6863" y="212662"/>
                  <a:pt x="239771" y="-10763"/>
                  <a:pt x="487279" y="0"/>
                </a:cubicBezTo>
                <a:cubicBezTo>
                  <a:pt x="1837642" y="147712"/>
                  <a:pt x="2314198" y="-4447"/>
                  <a:pt x="3338920" y="0"/>
                </a:cubicBezTo>
                <a:cubicBezTo>
                  <a:pt x="3639812" y="16231"/>
                  <a:pt x="3815929" y="200301"/>
                  <a:pt x="3826199" y="487279"/>
                </a:cubicBezTo>
                <a:lnTo>
                  <a:pt x="3826199" y="487279"/>
                </a:lnTo>
                <a:cubicBezTo>
                  <a:pt x="3801649" y="771319"/>
                  <a:pt x="3599649" y="946463"/>
                  <a:pt x="3338920" y="974558"/>
                </a:cubicBezTo>
                <a:cubicBezTo>
                  <a:pt x="2937594" y="1018418"/>
                  <a:pt x="1647276" y="823077"/>
                  <a:pt x="487279" y="974558"/>
                </a:cubicBezTo>
                <a:cubicBezTo>
                  <a:pt x="203457" y="968905"/>
                  <a:pt x="29556" y="797833"/>
                  <a:pt x="0" y="487279"/>
                </a:cubicBezTo>
                <a:close/>
              </a:path>
              <a:path w="3826199" h="974558" stroke="0" extrusionOk="0">
                <a:moveTo>
                  <a:pt x="0" y="487279"/>
                </a:moveTo>
                <a:cubicBezTo>
                  <a:pt x="-18055" y="229809"/>
                  <a:pt x="227133" y="-27673"/>
                  <a:pt x="487279" y="0"/>
                </a:cubicBezTo>
                <a:cubicBezTo>
                  <a:pt x="1697347" y="1212"/>
                  <a:pt x="2835322" y="-83331"/>
                  <a:pt x="3338920" y="0"/>
                </a:cubicBezTo>
                <a:cubicBezTo>
                  <a:pt x="3636182" y="20878"/>
                  <a:pt x="3827383" y="253195"/>
                  <a:pt x="3826199" y="487279"/>
                </a:cubicBezTo>
                <a:lnTo>
                  <a:pt x="3826199" y="487279"/>
                </a:lnTo>
                <a:cubicBezTo>
                  <a:pt x="3863182" y="742036"/>
                  <a:pt x="3627146" y="956836"/>
                  <a:pt x="3338920" y="974558"/>
                </a:cubicBezTo>
                <a:cubicBezTo>
                  <a:pt x="2514442" y="1044763"/>
                  <a:pt x="1070919" y="850389"/>
                  <a:pt x="487279" y="974558"/>
                </a:cubicBezTo>
                <a:cubicBezTo>
                  <a:pt x="209861" y="979920"/>
                  <a:pt x="3317" y="776733"/>
                  <a:pt x="0" y="487279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194209605">
                  <a:prstGeom prst="roundRect">
                    <a:avLst>
                      <a:gd name="adj" fmla="val 5000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dirty="0">
                <a:solidFill>
                  <a:schemeClr val="bg1"/>
                </a:solidFill>
                <a:latin typeface="MaruBuri Light" panose="020B0600000101010101" pitchFamily="34" charset="-127"/>
                <a:ea typeface="MaruBuri Light" panose="020B0600000101010101" pitchFamily="34" charset="-127"/>
              </a:rPr>
              <a:t>Mesh Scenes</a:t>
            </a:r>
            <a:endParaRPr kumimoji="1" lang="ko-KR" altLang="en-US" sz="2800" dirty="0">
              <a:solidFill>
                <a:schemeClr val="bg1"/>
              </a:solidFill>
              <a:latin typeface="MaruBuri Light" panose="020B0600000101010101" pitchFamily="34" charset="-127"/>
              <a:ea typeface="MaruBuri Light" panose="020B0600000101010101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F332B81-D803-02DB-D65D-4615B54CC50D}"/>
              </a:ext>
            </a:extLst>
          </p:cNvPr>
          <p:cNvGrpSpPr/>
          <p:nvPr/>
        </p:nvGrpSpPr>
        <p:grpSpPr>
          <a:xfrm>
            <a:off x="1961707" y="1827666"/>
            <a:ext cx="8268610" cy="646331"/>
            <a:chOff x="1961707" y="1827666"/>
            <a:chExt cx="8268610" cy="646331"/>
          </a:xfrm>
        </p:grpSpPr>
        <p:sp>
          <p:nvSpPr>
            <p:cNvPr id="2" name="실행 단추: 사용자 지정[A] 1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20FABEA1-6168-4B5D-2342-A8FB14057353}"/>
                </a:ext>
              </a:extLst>
            </p:cNvPr>
            <p:cNvSpPr/>
            <p:nvPr/>
          </p:nvSpPr>
          <p:spPr>
            <a:xfrm>
              <a:off x="2071171" y="2115239"/>
              <a:ext cx="8115235" cy="260759"/>
            </a:xfrm>
            <a:prstGeom prst="actionButtonBlank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369E506-EDC7-1774-5EF4-9838D799F870}"/>
                </a:ext>
              </a:extLst>
            </p:cNvPr>
            <p:cNvSpPr/>
            <p:nvPr/>
          </p:nvSpPr>
          <p:spPr>
            <a:xfrm>
              <a:off x="1961707" y="1827666"/>
              <a:ext cx="8268610" cy="646331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600" b="1" cap="none" spc="0" dirty="0">
                  <a:ln w="0"/>
                  <a:solidFill>
                    <a:srgbClr val="C00000"/>
                  </a:solidFill>
                  <a:latin typeface="MaruBuri Regular" panose="020B0600000101010101" pitchFamily="34" charset="-127"/>
                  <a:ea typeface="MaruBuri Regular" panose="020B0600000101010101" pitchFamily="34" charset="-127"/>
                </a:rPr>
                <a:t>Select Scenes for Experimental Results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2208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B520D0-9E98-43D9-A7B9-B340DCAB14A3}"/>
              </a:ext>
            </a:extLst>
          </p:cNvPr>
          <p:cNvSpPr/>
          <p:nvPr/>
        </p:nvSpPr>
        <p:spPr>
          <a:xfrm>
            <a:off x="539994" y="959692"/>
            <a:ext cx="5517440" cy="30990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0" dirty="0">
                <a:solidFill>
                  <a:srgbClr val="FF0000"/>
                </a:solidFill>
                <a:latin typeface="Bahnschrift" panose="020B0502040204020203" pitchFamily="34" charset="0"/>
              </a:rPr>
              <a:t>?</a:t>
            </a:r>
            <a:endParaRPr lang="ko-KR" altLang="en-US" sz="15000" dirty="0">
              <a:solidFill>
                <a:srgbClr val="FF0000"/>
              </a:solidFill>
              <a:latin typeface="Bahnschrift" panose="020B0502040204020203" pitchFamily="34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83D74B4-EF8C-414C-AAB2-985E16356CFB}"/>
              </a:ext>
            </a:extLst>
          </p:cNvPr>
          <p:cNvSpPr/>
          <p:nvPr/>
        </p:nvSpPr>
        <p:spPr>
          <a:xfrm>
            <a:off x="0" y="4071257"/>
            <a:ext cx="12192000" cy="27867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pic>
        <p:nvPicPr>
          <p:cNvPr id="1026" name="Picture 2" descr="https://lh3.googleusercontent.com/GiGygfclyL0izBNbsWpWQt_gh0T122EUVDMQ0HLJ8MtG_tq055avjtoWoT6zxEfxGRrzUud2CzHrsKCZiPhV6Vy1KYn9QJbyflR0zZO_mPI59Ih6L8kNLktGDPdFcytUXnxYN-wKBlLiL7bkQvCO-A=s2048">
            <a:extLst>
              <a:ext uri="{FF2B5EF4-FFF2-40B4-BE49-F238E27FC236}">
                <a16:creationId xmlns:a16="http://schemas.microsoft.com/office/drawing/2014/main" id="{9127E729-F33E-4580-AB9D-B33778C7AA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32"/>
          <a:stretch/>
        </p:blipFill>
        <p:spPr bwMode="auto">
          <a:xfrm>
            <a:off x="65314" y="4464198"/>
            <a:ext cx="11874253" cy="233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실행 단추: 비어 있음 3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B84A09E-352A-4BB9-928D-BB8001B166A8}"/>
              </a:ext>
            </a:extLst>
          </p:cNvPr>
          <p:cNvSpPr/>
          <p:nvPr/>
        </p:nvSpPr>
        <p:spPr>
          <a:xfrm>
            <a:off x="616578" y="4555889"/>
            <a:ext cx="11215654" cy="245830"/>
          </a:xfrm>
          <a:prstGeom prst="actionButtonBlank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실행 단추: 비어 있음 3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582590DC-1B43-49C2-91B3-7A74243E61C4}"/>
              </a:ext>
            </a:extLst>
          </p:cNvPr>
          <p:cNvSpPr/>
          <p:nvPr/>
        </p:nvSpPr>
        <p:spPr>
          <a:xfrm>
            <a:off x="611816" y="4798685"/>
            <a:ext cx="562478" cy="245830"/>
          </a:xfrm>
          <a:prstGeom prst="actionButtonBlank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04A0640-728B-400C-9744-8F78FCEF769A}"/>
              </a:ext>
            </a:extLst>
          </p:cNvPr>
          <p:cNvGrpSpPr/>
          <p:nvPr/>
        </p:nvGrpSpPr>
        <p:grpSpPr>
          <a:xfrm>
            <a:off x="540000" y="443608"/>
            <a:ext cx="11105445" cy="3619657"/>
            <a:chOff x="543277" y="733460"/>
            <a:chExt cx="11105445" cy="3619657"/>
          </a:xfrm>
          <a:solidFill>
            <a:schemeClr val="bg1"/>
          </a:solidFill>
          <a:effectLst/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3669EC2-CAD5-42CA-A6F3-A2ED3DB55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278" y="1249555"/>
              <a:ext cx="5517444" cy="3103562"/>
            </a:xfrm>
            <a:prstGeom prst="rect">
              <a:avLst/>
            </a:prstGeom>
            <a:grpFill/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DBDFFFD2-1C7B-4C93-8CAC-6D0FF8971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1278" y="1249555"/>
              <a:ext cx="5517443" cy="3103562"/>
            </a:xfrm>
            <a:prstGeom prst="rect">
              <a:avLst/>
            </a:prstGeom>
            <a:grpFill/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DEE2137-217E-454B-8B44-95D654E01DB1}"/>
                </a:ext>
              </a:extLst>
            </p:cNvPr>
            <p:cNvSpPr/>
            <p:nvPr/>
          </p:nvSpPr>
          <p:spPr>
            <a:xfrm>
              <a:off x="543277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Reduced </a:t>
              </a:r>
              <a:r>
                <a:rPr lang="en-US" altLang="ko-KR" sz="2400" b="1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Precision</a:t>
              </a:r>
              <a:endParaRPr lang="en-US" altLang="ko-KR" sz="2400" b="1" cap="none" spc="0" dirty="0">
                <a:ln w="0"/>
                <a:latin typeface="Bahnschrift" panose="020B0502040204020203" pitchFamily="34" charset="0"/>
                <a:ea typeface="Adobe 고딕 Std B" panose="020B0800000000000000" pitchFamily="34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9F1680A-FAA9-48C1-B50C-5CBA09051AEA}"/>
                </a:ext>
              </a:extLst>
            </p:cNvPr>
            <p:cNvSpPr/>
            <p:nvPr/>
          </p:nvSpPr>
          <p:spPr>
            <a:xfrm>
              <a:off x="6131278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Original FP64</a:t>
              </a:r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FA3B386-5F43-43F6-BD5A-797DB8DB8B7A}"/>
              </a:ext>
            </a:extLst>
          </p:cNvPr>
          <p:cNvSpPr/>
          <p:nvPr/>
        </p:nvSpPr>
        <p:spPr>
          <a:xfrm>
            <a:off x="611816" y="4219369"/>
            <a:ext cx="6274475" cy="338554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600" b="1" dirty="0">
                <a:ln w="0"/>
                <a:solidFill>
                  <a:srgbClr val="C00000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rPr>
              <a:t>Click</a:t>
            </a:r>
            <a:r>
              <a:rPr lang="ko-KR" altLang="en-US" sz="1600" b="1" dirty="0">
                <a:ln w="0"/>
                <a:solidFill>
                  <a:srgbClr val="C00000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rPr>
              <a:t> </a:t>
            </a:r>
            <a:r>
              <a:rPr lang="en-US" altLang="ko-KR" sz="1600" b="1" dirty="0">
                <a:ln w="0"/>
                <a:solidFill>
                  <a:srgbClr val="C00000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rPr>
              <a:t>a SSIM</a:t>
            </a:r>
            <a:r>
              <a:rPr lang="ko-KR" altLang="en-US" sz="1600" b="1" dirty="0">
                <a:ln w="0"/>
                <a:solidFill>
                  <a:srgbClr val="C00000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rPr>
              <a:t> </a:t>
            </a:r>
            <a:r>
              <a:rPr lang="en-US" altLang="ko-KR" sz="1600" b="1" dirty="0">
                <a:ln w="0"/>
                <a:solidFill>
                  <a:srgbClr val="C00000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rPr>
              <a:t>(Similarity) score to check the corresponding image!</a:t>
            </a:r>
            <a:endParaRPr lang="en-US" altLang="ko-KR" sz="1600" b="1" cap="none" spc="0" dirty="0">
              <a:ln w="0"/>
              <a:solidFill>
                <a:srgbClr val="C00000"/>
              </a:solidFill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57DCC10-3B58-46E6-8050-223A59F6CA28}"/>
              </a:ext>
            </a:extLst>
          </p:cNvPr>
          <p:cNvGrpSpPr/>
          <p:nvPr/>
        </p:nvGrpSpPr>
        <p:grpSpPr>
          <a:xfrm>
            <a:off x="540000" y="443608"/>
            <a:ext cx="11105445" cy="3619657"/>
            <a:chOff x="543277" y="733460"/>
            <a:chExt cx="11105445" cy="3619657"/>
          </a:xfrm>
          <a:solidFill>
            <a:schemeClr val="bg1"/>
          </a:solidFill>
          <a:effectLst/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22ADEA45-2BB1-4892-AEED-3841125E9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278" y="1249555"/>
              <a:ext cx="5517443" cy="3103562"/>
            </a:xfrm>
            <a:prstGeom prst="rect">
              <a:avLst/>
            </a:prstGeom>
            <a:grpFill/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EB247E6E-3040-4682-8316-E6A2EF934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1278" y="1249555"/>
              <a:ext cx="5517443" cy="3103562"/>
            </a:xfrm>
            <a:prstGeom prst="rect">
              <a:avLst/>
            </a:prstGeom>
            <a:grpFill/>
          </p:spPr>
        </p:pic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164AE11-AB33-439B-A9BB-C052F0010C44}"/>
                </a:ext>
              </a:extLst>
            </p:cNvPr>
            <p:cNvSpPr/>
            <p:nvPr/>
          </p:nvSpPr>
          <p:spPr>
            <a:xfrm>
              <a:off x="543277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Reduced </a:t>
              </a:r>
              <a:r>
                <a:rPr lang="en-US" altLang="ko-KR" sz="2400" b="1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Precision</a:t>
              </a:r>
              <a:endParaRPr lang="en-US" altLang="ko-KR" sz="2400" b="1" cap="none" spc="0" dirty="0">
                <a:ln w="0"/>
                <a:latin typeface="Bahnschrift" panose="020B0502040204020203" pitchFamily="34" charset="0"/>
                <a:ea typeface="Adobe 고딕 Std B" panose="020B0800000000000000" pitchFamily="34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361752B-5829-4BED-BD04-5360F2031A67}"/>
                </a:ext>
              </a:extLst>
            </p:cNvPr>
            <p:cNvSpPr/>
            <p:nvPr/>
          </p:nvSpPr>
          <p:spPr>
            <a:xfrm>
              <a:off x="6131278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Original FP64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CCEA1C10-C1BB-4776-AA4B-03018D7AB933}"/>
              </a:ext>
            </a:extLst>
          </p:cNvPr>
          <p:cNvGrpSpPr/>
          <p:nvPr/>
        </p:nvGrpSpPr>
        <p:grpSpPr>
          <a:xfrm>
            <a:off x="540000" y="443608"/>
            <a:ext cx="11105445" cy="3619657"/>
            <a:chOff x="543277" y="733460"/>
            <a:chExt cx="11105445" cy="3619657"/>
          </a:xfrm>
          <a:solidFill>
            <a:schemeClr val="bg1"/>
          </a:solidFill>
          <a:effectLst/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6A4F7D42-A3C7-45E0-8789-17C186928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278" y="1249555"/>
              <a:ext cx="5517443" cy="3103561"/>
            </a:xfrm>
            <a:prstGeom prst="rect">
              <a:avLst/>
            </a:prstGeom>
            <a:grpFill/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1793E4CD-41C4-4F02-9005-2939CF95D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1278" y="1249555"/>
              <a:ext cx="5517443" cy="3103562"/>
            </a:xfrm>
            <a:prstGeom prst="rect">
              <a:avLst/>
            </a:prstGeom>
            <a:grpFill/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E8FA8811-EA88-4472-B4F5-FD522BBB3813}"/>
                </a:ext>
              </a:extLst>
            </p:cNvPr>
            <p:cNvSpPr/>
            <p:nvPr/>
          </p:nvSpPr>
          <p:spPr>
            <a:xfrm>
              <a:off x="543277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Reduced </a:t>
              </a:r>
              <a:r>
                <a:rPr lang="en-US" altLang="ko-KR" sz="2400" b="1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Precision</a:t>
              </a:r>
              <a:endParaRPr lang="en-US" altLang="ko-KR" sz="2400" b="1" cap="none" spc="0" dirty="0">
                <a:ln w="0"/>
                <a:latin typeface="Bahnschrift" panose="020B0502040204020203" pitchFamily="34" charset="0"/>
                <a:ea typeface="Adobe 고딕 Std B" panose="020B0800000000000000" pitchFamily="34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D10984B7-0989-453E-BB97-7CC74701882B}"/>
                </a:ext>
              </a:extLst>
            </p:cNvPr>
            <p:cNvSpPr/>
            <p:nvPr/>
          </p:nvSpPr>
          <p:spPr>
            <a:xfrm>
              <a:off x="6131278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Original FP64</a:t>
              </a:r>
            </a:p>
          </p:txBody>
        </p:sp>
      </p:grpSp>
      <p:sp>
        <p:nvSpPr>
          <p:cNvPr id="68" name="실행 단추: 비어 있음 6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51E34C54-FEB6-4C3E-ADBB-F7AAE4C691BD}"/>
              </a:ext>
            </a:extLst>
          </p:cNvPr>
          <p:cNvSpPr/>
          <p:nvPr/>
        </p:nvSpPr>
        <p:spPr>
          <a:xfrm>
            <a:off x="1172655" y="4798685"/>
            <a:ext cx="562478" cy="245830"/>
          </a:xfrm>
          <a:prstGeom prst="actionButtonBlank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실행 단추: 비어 있음 6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E038F92E-18A6-4360-BC6D-BCA592C52C61}"/>
              </a:ext>
            </a:extLst>
          </p:cNvPr>
          <p:cNvSpPr/>
          <p:nvPr/>
        </p:nvSpPr>
        <p:spPr>
          <a:xfrm>
            <a:off x="1733494" y="4798685"/>
            <a:ext cx="562478" cy="245830"/>
          </a:xfrm>
          <a:prstGeom prst="actionButtonBlank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실행 단추: 비어 있음 6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8EDC3A7F-FCE3-4D42-A1CB-9DB07313DF16}"/>
              </a:ext>
            </a:extLst>
          </p:cNvPr>
          <p:cNvSpPr/>
          <p:nvPr/>
        </p:nvSpPr>
        <p:spPr>
          <a:xfrm>
            <a:off x="2294333" y="4798685"/>
            <a:ext cx="562478" cy="245830"/>
          </a:xfrm>
          <a:prstGeom prst="actionButtonBlank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실행 단추: 비어 있음 7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4670F1CB-12C2-408D-9289-B9466247699F}"/>
              </a:ext>
            </a:extLst>
          </p:cNvPr>
          <p:cNvSpPr/>
          <p:nvPr/>
        </p:nvSpPr>
        <p:spPr>
          <a:xfrm>
            <a:off x="2855172" y="4798685"/>
            <a:ext cx="562478" cy="245830"/>
          </a:xfrm>
          <a:prstGeom prst="actionButtonBlank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실행 단추: 비어 있음 7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BAA673DF-D909-480A-8791-C33A21154B4B}"/>
              </a:ext>
            </a:extLst>
          </p:cNvPr>
          <p:cNvSpPr/>
          <p:nvPr/>
        </p:nvSpPr>
        <p:spPr>
          <a:xfrm>
            <a:off x="3416011" y="4798685"/>
            <a:ext cx="562478" cy="245830"/>
          </a:xfrm>
          <a:prstGeom prst="actionButtonBlank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51595F5-E6EC-457E-9F9A-CB7D79F0E69E}"/>
              </a:ext>
            </a:extLst>
          </p:cNvPr>
          <p:cNvGrpSpPr/>
          <p:nvPr/>
        </p:nvGrpSpPr>
        <p:grpSpPr>
          <a:xfrm>
            <a:off x="540000" y="443608"/>
            <a:ext cx="11105445" cy="3619657"/>
            <a:chOff x="543277" y="733460"/>
            <a:chExt cx="11105445" cy="3619657"/>
          </a:xfrm>
          <a:solidFill>
            <a:schemeClr val="bg1"/>
          </a:solidFill>
          <a:effectLst/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EAE7993B-27B1-4E41-84BC-D605C8A95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279" y="1249555"/>
              <a:ext cx="5517441" cy="3103561"/>
            </a:xfrm>
            <a:prstGeom prst="rect">
              <a:avLst/>
            </a:prstGeom>
            <a:grpFill/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F1FC2189-84DE-4E47-99BB-0EA2D4E6E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1278" y="1249555"/>
              <a:ext cx="5517443" cy="3103562"/>
            </a:xfrm>
            <a:prstGeom prst="rect">
              <a:avLst/>
            </a:prstGeom>
            <a:grpFill/>
          </p:spPr>
        </p:pic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450AB87-8CAB-48C3-8150-89BE0AB00F85}"/>
                </a:ext>
              </a:extLst>
            </p:cNvPr>
            <p:cNvSpPr/>
            <p:nvPr/>
          </p:nvSpPr>
          <p:spPr>
            <a:xfrm>
              <a:off x="543277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Reduced </a:t>
              </a:r>
              <a:r>
                <a:rPr lang="en-US" altLang="ko-KR" sz="2400" b="1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Precision</a:t>
              </a:r>
              <a:endParaRPr lang="en-US" altLang="ko-KR" sz="2400" b="1" cap="none" spc="0" dirty="0">
                <a:ln w="0"/>
                <a:latin typeface="Bahnschrift" panose="020B0502040204020203" pitchFamily="34" charset="0"/>
                <a:ea typeface="Adobe 고딕 Std B" panose="020B0800000000000000" pitchFamily="34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DC07D54D-0273-4B75-A9DD-AA921D8E93B5}"/>
                </a:ext>
              </a:extLst>
            </p:cNvPr>
            <p:cNvSpPr/>
            <p:nvPr/>
          </p:nvSpPr>
          <p:spPr>
            <a:xfrm>
              <a:off x="6131278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Original FP64</a:t>
              </a:r>
            </a:p>
          </p:txBody>
        </p:sp>
      </p:grpSp>
      <p:sp>
        <p:nvSpPr>
          <p:cNvPr id="78" name="실행 단추: 비어 있음 7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338A9F1C-A134-46D4-9884-146EAA130BE5}"/>
              </a:ext>
            </a:extLst>
          </p:cNvPr>
          <p:cNvSpPr/>
          <p:nvPr/>
        </p:nvSpPr>
        <p:spPr>
          <a:xfrm>
            <a:off x="3976850" y="4798685"/>
            <a:ext cx="562478" cy="245830"/>
          </a:xfrm>
          <a:prstGeom prst="actionButtonBlank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실행 단추: 비어 있음 7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7564F49-6E0A-4C8B-8969-27FE0CBA59B4}"/>
              </a:ext>
            </a:extLst>
          </p:cNvPr>
          <p:cNvSpPr/>
          <p:nvPr/>
        </p:nvSpPr>
        <p:spPr>
          <a:xfrm>
            <a:off x="4537689" y="4798684"/>
            <a:ext cx="562478" cy="1509677"/>
          </a:xfrm>
          <a:prstGeom prst="actionButtonBlank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실행 단추: 비어 있음 7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B6938CC5-2FC4-484C-B46D-88BADBE296FE}"/>
              </a:ext>
            </a:extLst>
          </p:cNvPr>
          <p:cNvSpPr/>
          <p:nvPr/>
        </p:nvSpPr>
        <p:spPr>
          <a:xfrm>
            <a:off x="5098528" y="4798684"/>
            <a:ext cx="562478" cy="1509683"/>
          </a:xfrm>
          <a:prstGeom prst="actionButtonBlank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실행 단추: 비어 있음 8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8CCCF956-43A8-4FCA-8B88-C2C29CF967BE}"/>
              </a:ext>
            </a:extLst>
          </p:cNvPr>
          <p:cNvSpPr/>
          <p:nvPr/>
        </p:nvSpPr>
        <p:spPr>
          <a:xfrm>
            <a:off x="5659367" y="4798685"/>
            <a:ext cx="562478" cy="1509682"/>
          </a:xfrm>
          <a:prstGeom prst="actionButtonBlank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실행 단추: 비어 있음 8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00C14356-B010-44FF-940D-AA8CCD7D6ED6}"/>
              </a:ext>
            </a:extLst>
          </p:cNvPr>
          <p:cNvSpPr/>
          <p:nvPr/>
        </p:nvSpPr>
        <p:spPr>
          <a:xfrm>
            <a:off x="6220206" y="4798684"/>
            <a:ext cx="562478" cy="493857"/>
          </a:xfrm>
          <a:prstGeom prst="actionButtonBlank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실행 단추: 비어 있음 8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7F65ADD0-4F3C-49AB-8E55-25E09030CFDC}"/>
              </a:ext>
            </a:extLst>
          </p:cNvPr>
          <p:cNvSpPr/>
          <p:nvPr/>
        </p:nvSpPr>
        <p:spPr>
          <a:xfrm>
            <a:off x="6781045" y="4798684"/>
            <a:ext cx="562478" cy="1509681"/>
          </a:xfrm>
          <a:prstGeom prst="actionButtonBlank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실행 단추: 비어 있음 8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8BC0D36-4CB9-437D-AD70-CA4F2BE4962D}"/>
              </a:ext>
            </a:extLst>
          </p:cNvPr>
          <p:cNvSpPr/>
          <p:nvPr/>
        </p:nvSpPr>
        <p:spPr>
          <a:xfrm>
            <a:off x="7341884" y="4798685"/>
            <a:ext cx="562478" cy="1509680"/>
          </a:xfrm>
          <a:prstGeom prst="actionButtonBlank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실행 단추: 비어 있음 84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59525C1-BFCC-4CFE-AB35-D11B9AA7AEE0}"/>
              </a:ext>
            </a:extLst>
          </p:cNvPr>
          <p:cNvSpPr/>
          <p:nvPr/>
        </p:nvSpPr>
        <p:spPr>
          <a:xfrm>
            <a:off x="7902723" y="4798685"/>
            <a:ext cx="562478" cy="245830"/>
          </a:xfrm>
          <a:prstGeom prst="actionButtonBlank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실행 단추: 비어 있음 8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6E00320-599B-4D48-9F14-BED27A41D200}"/>
              </a:ext>
            </a:extLst>
          </p:cNvPr>
          <p:cNvSpPr/>
          <p:nvPr/>
        </p:nvSpPr>
        <p:spPr>
          <a:xfrm>
            <a:off x="8463561" y="4798684"/>
            <a:ext cx="1118555" cy="1509679"/>
          </a:xfrm>
          <a:prstGeom prst="actionButtonBlank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실행 단추: 비어 있음 8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F36AABB-03C9-4B7D-AB20-D75DE7BB69C3}"/>
              </a:ext>
            </a:extLst>
          </p:cNvPr>
          <p:cNvSpPr/>
          <p:nvPr/>
        </p:nvSpPr>
        <p:spPr>
          <a:xfrm>
            <a:off x="9585240" y="4798684"/>
            <a:ext cx="2246992" cy="1509679"/>
          </a:xfrm>
          <a:prstGeom prst="actionButtonBlank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2" name="실행 단추: 비어 있음 19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79023B39-8E2E-47D1-BCCB-11CA9B68D431}"/>
              </a:ext>
            </a:extLst>
          </p:cNvPr>
          <p:cNvSpPr/>
          <p:nvPr/>
        </p:nvSpPr>
        <p:spPr>
          <a:xfrm>
            <a:off x="611816" y="5054040"/>
            <a:ext cx="562478" cy="245830"/>
          </a:xfrm>
          <a:prstGeom prst="actionButtonBlank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3" name="실행 단추: 비어 있음 19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418B32D-7D21-4B00-9429-BA23040940CD}"/>
              </a:ext>
            </a:extLst>
          </p:cNvPr>
          <p:cNvSpPr/>
          <p:nvPr/>
        </p:nvSpPr>
        <p:spPr>
          <a:xfrm>
            <a:off x="1172655" y="5054040"/>
            <a:ext cx="562478" cy="245830"/>
          </a:xfrm>
          <a:prstGeom prst="actionButtonBlank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4" name="실행 단추: 비어 있음 19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1917CB1-BEA5-4136-A0B2-A3E4B3525348}"/>
              </a:ext>
            </a:extLst>
          </p:cNvPr>
          <p:cNvSpPr/>
          <p:nvPr/>
        </p:nvSpPr>
        <p:spPr>
          <a:xfrm>
            <a:off x="1733494" y="5054040"/>
            <a:ext cx="562478" cy="1175310"/>
          </a:xfrm>
          <a:prstGeom prst="actionButtonBlank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5" name="실행 단추: 비어 있음 194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1675FCAF-3E19-44FA-BC64-DB13FCAFFD0F}"/>
              </a:ext>
            </a:extLst>
          </p:cNvPr>
          <p:cNvSpPr/>
          <p:nvPr/>
        </p:nvSpPr>
        <p:spPr>
          <a:xfrm>
            <a:off x="2294333" y="5054040"/>
            <a:ext cx="562478" cy="479772"/>
          </a:xfrm>
          <a:prstGeom prst="actionButtonBlank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6" name="실행 단추: 비어 있음 19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252B765-2E96-4C74-885B-C74C204DBF02}"/>
              </a:ext>
            </a:extLst>
          </p:cNvPr>
          <p:cNvSpPr/>
          <p:nvPr/>
        </p:nvSpPr>
        <p:spPr>
          <a:xfrm>
            <a:off x="2855172" y="5054040"/>
            <a:ext cx="562478" cy="1254330"/>
          </a:xfrm>
          <a:prstGeom prst="actionButtonBlank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7" name="실행 단추: 비어 있음 19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94A0FA5-19BA-4D69-881D-B836785C1077}"/>
              </a:ext>
            </a:extLst>
          </p:cNvPr>
          <p:cNvSpPr/>
          <p:nvPr/>
        </p:nvSpPr>
        <p:spPr>
          <a:xfrm>
            <a:off x="3416011" y="5054039"/>
            <a:ext cx="562478" cy="1254323"/>
          </a:xfrm>
          <a:prstGeom prst="actionButtonBlank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8" name="실행 단추: 비어 있음 19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B5566F78-FAC9-4FC3-B2FB-6E5AB802524E}"/>
              </a:ext>
            </a:extLst>
          </p:cNvPr>
          <p:cNvSpPr/>
          <p:nvPr/>
        </p:nvSpPr>
        <p:spPr>
          <a:xfrm>
            <a:off x="3976850" y="5054040"/>
            <a:ext cx="562478" cy="1254330"/>
          </a:xfrm>
          <a:prstGeom prst="actionButtonBlank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" name="실행 단추: 비어 있음 204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73BF1815-62F3-4D5F-B28C-267BD4889E36}"/>
              </a:ext>
            </a:extLst>
          </p:cNvPr>
          <p:cNvSpPr/>
          <p:nvPr/>
        </p:nvSpPr>
        <p:spPr>
          <a:xfrm>
            <a:off x="7902723" y="5054040"/>
            <a:ext cx="562478" cy="245830"/>
          </a:xfrm>
          <a:prstGeom prst="actionButtonBlank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" name="실행 단추: 비어 있음 21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805A4B1-4E21-4D0A-AD1B-5035A7CA2097}"/>
              </a:ext>
            </a:extLst>
          </p:cNvPr>
          <p:cNvSpPr/>
          <p:nvPr/>
        </p:nvSpPr>
        <p:spPr>
          <a:xfrm>
            <a:off x="611816" y="5292542"/>
            <a:ext cx="562478" cy="245830"/>
          </a:xfrm>
          <a:prstGeom prst="actionButtonBlank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3" name="실행 단추: 비어 있음 21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5AAFC529-E043-4382-8B54-810AD3AA91FD}"/>
              </a:ext>
            </a:extLst>
          </p:cNvPr>
          <p:cNvSpPr/>
          <p:nvPr/>
        </p:nvSpPr>
        <p:spPr>
          <a:xfrm>
            <a:off x="1172655" y="5292542"/>
            <a:ext cx="562478" cy="245830"/>
          </a:xfrm>
          <a:prstGeom prst="actionButtonBlank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2" name="실행 단추: 비어 있음 22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45F8CD87-D350-4095-8C47-DBB5E9B172D8}"/>
              </a:ext>
            </a:extLst>
          </p:cNvPr>
          <p:cNvSpPr/>
          <p:nvPr/>
        </p:nvSpPr>
        <p:spPr>
          <a:xfrm>
            <a:off x="6220206" y="5292542"/>
            <a:ext cx="562478" cy="1015825"/>
          </a:xfrm>
          <a:prstGeom prst="actionButtonBlank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5" name="실행 단추: 비어 있음 224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0DF2265E-B562-4815-B9A5-23483993795F}"/>
              </a:ext>
            </a:extLst>
          </p:cNvPr>
          <p:cNvSpPr/>
          <p:nvPr/>
        </p:nvSpPr>
        <p:spPr>
          <a:xfrm>
            <a:off x="7902723" y="5292541"/>
            <a:ext cx="562478" cy="1015823"/>
          </a:xfrm>
          <a:prstGeom prst="actionButtonBlank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2" name="실행 단추: 비어 있음 23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39D3CF3-47BD-408E-8900-CF55514CEA0E}"/>
              </a:ext>
            </a:extLst>
          </p:cNvPr>
          <p:cNvSpPr/>
          <p:nvPr/>
        </p:nvSpPr>
        <p:spPr>
          <a:xfrm>
            <a:off x="611816" y="5546290"/>
            <a:ext cx="562478" cy="703001"/>
          </a:xfrm>
          <a:prstGeom prst="actionButtonBlank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" name="실행 단추: 비어 있음 23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397BCB23-9324-4FDA-BC41-8059297CA84B}"/>
              </a:ext>
            </a:extLst>
          </p:cNvPr>
          <p:cNvSpPr/>
          <p:nvPr/>
        </p:nvSpPr>
        <p:spPr>
          <a:xfrm>
            <a:off x="1172655" y="5546291"/>
            <a:ext cx="562478" cy="245830"/>
          </a:xfrm>
          <a:prstGeom prst="actionButtonBlank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" name="실행 단추: 비어 있음 234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7F7501E9-C6AC-4619-9A11-D8CC6B94E3AE}"/>
              </a:ext>
            </a:extLst>
          </p:cNvPr>
          <p:cNvSpPr/>
          <p:nvPr/>
        </p:nvSpPr>
        <p:spPr>
          <a:xfrm>
            <a:off x="2294333" y="5546290"/>
            <a:ext cx="562478" cy="710917"/>
          </a:xfrm>
          <a:prstGeom prst="actionButtonBlank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" name="실행 단추: 비어 있음 25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E1DE2CEA-4AA4-49FA-91E4-ED6F2A96BE70}"/>
              </a:ext>
            </a:extLst>
          </p:cNvPr>
          <p:cNvSpPr/>
          <p:nvPr/>
        </p:nvSpPr>
        <p:spPr>
          <a:xfrm>
            <a:off x="1172655" y="5804599"/>
            <a:ext cx="562478" cy="452609"/>
          </a:xfrm>
          <a:prstGeom prst="actionButtonBlank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9912D20F-F1EB-48E9-8695-F917F072C527}"/>
              </a:ext>
            </a:extLst>
          </p:cNvPr>
          <p:cNvGrpSpPr/>
          <p:nvPr/>
        </p:nvGrpSpPr>
        <p:grpSpPr>
          <a:xfrm>
            <a:off x="540000" y="443608"/>
            <a:ext cx="11105445" cy="3619657"/>
            <a:chOff x="543277" y="733460"/>
            <a:chExt cx="11105445" cy="3619657"/>
          </a:xfrm>
          <a:solidFill>
            <a:schemeClr val="bg1"/>
          </a:solidFill>
          <a:effectLst/>
        </p:grpSpPr>
        <p:pic>
          <p:nvPicPr>
            <p:cNvPr id="293" name="그림 292">
              <a:extLst>
                <a:ext uri="{FF2B5EF4-FFF2-40B4-BE49-F238E27FC236}">
                  <a16:creationId xmlns:a16="http://schemas.microsoft.com/office/drawing/2014/main" id="{D7E394DC-D7AE-4792-A190-E86E113EC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279" y="1249555"/>
              <a:ext cx="5517441" cy="3103560"/>
            </a:xfrm>
            <a:prstGeom prst="rect">
              <a:avLst/>
            </a:prstGeom>
            <a:grpFill/>
          </p:spPr>
        </p:pic>
        <p:pic>
          <p:nvPicPr>
            <p:cNvPr id="294" name="그림 293">
              <a:extLst>
                <a:ext uri="{FF2B5EF4-FFF2-40B4-BE49-F238E27FC236}">
                  <a16:creationId xmlns:a16="http://schemas.microsoft.com/office/drawing/2014/main" id="{CB3F8EB2-E93A-4315-A73B-B862E3BBE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1278" y="1249555"/>
              <a:ext cx="5517443" cy="3103562"/>
            </a:xfrm>
            <a:prstGeom prst="rect">
              <a:avLst/>
            </a:prstGeom>
            <a:grpFill/>
          </p:spPr>
        </p:pic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7ADBA5EB-DE3B-4A56-AE7C-EDA018667701}"/>
                </a:ext>
              </a:extLst>
            </p:cNvPr>
            <p:cNvSpPr/>
            <p:nvPr/>
          </p:nvSpPr>
          <p:spPr>
            <a:xfrm>
              <a:off x="543277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Reduced </a:t>
              </a:r>
              <a:r>
                <a:rPr lang="en-US" altLang="ko-KR" sz="2400" b="1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Precision</a:t>
              </a:r>
              <a:endParaRPr lang="en-US" altLang="ko-KR" sz="2400" b="1" cap="none" spc="0" dirty="0">
                <a:ln w="0"/>
                <a:latin typeface="Bahnschrift" panose="020B0502040204020203" pitchFamily="34" charset="0"/>
                <a:ea typeface="Adobe 고딕 Std B" panose="020B0800000000000000" pitchFamily="34" charset="-127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18E84F95-C4E5-48DE-ADF3-996B35F0F4F0}"/>
                </a:ext>
              </a:extLst>
            </p:cNvPr>
            <p:cNvSpPr/>
            <p:nvPr/>
          </p:nvSpPr>
          <p:spPr>
            <a:xfrm>
              <a:off x="6131278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Original FP64</a:t>
              </a:r>
            </a:p>
          </p:txBody>
        </p:sp>
      </p:grpSp>
      <p:grpSp>
        <p:nvGrpSpPr>
          <p:cNvPr id="297" name="그룹 296">
            <a:extLst>
              <a:ext uri="{FF2B5EF4-FFF2-40B4-BE49-F238E27FC236}">
                <a16:creationId xmlns:a16="http://schemas.microsoft.com/office/drawing/2014/main" id="{1536706F-A16A-44B8-8C4A-FD954589EBBA}"/>
              </a:ext>
            </a:extLst>
          </p:cNvPr>
          <p:cNvGrpSpPr/>
          <p:nvPr/>
        </p:nvGrpSpPr>
        <p:grpSpPr>
          <a:xfrm>
            <a:off x="540000" y="443608"/>
            <a:ext cx="11105445" cy="3619657"/>
            <a:chOff x="543277" y="733460"/>
            <a:chExt cx="11105445" cy="3619657"/>
          </a:xfrm>
          <a:solidFill>
            <a:schemeClr val="bg1"/>
          </a:solidFill>
          <a:effectLst/>
        </p:grpSpPr>
        <p:pic>
          <p:nvPicPr>
            <p:cNvPr id="298" name="그림 297">
              <a:extLst>
                <a:ext uri="{FF2B5EF4-FFF2-40B4-BE49-F238E27FC236}">
                  <a16:creationId xmlns:a16="http://schemas.microsoft.com/office/drawing/2014/main" id="{131C86C2-4467-44C2-A043-13A800C6E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279" y="1249555"/>
              <a:ext cx="5517440" cy="3103560"/>
            </a:xfrm>
            <a:prstGeom prst="rect">
              <a:avLst/>
            </a:prstGeom>
            <a:grpFill/>
          </p:spPr>
        </p:pic>
        <p:pic>
          <p:nvPicPr>
            <p:cNvPr id="299" name="그림 298">
              <a:extLst>
                <a:ext uri="{FF2B5EF4-FFF2-40B4-BE49-F238E27FC236}">
                  <a16:creationId xmlns:a16="http://schemas.microsoft.com/office/drawing/2014/main" id="{C8F0B5AD-F4B3-45F3-888C-95067FFA0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1278" y="1249555"/>
              <a:ext cx="5517443" cy="3103562"/>
            </a:xfrm>
            <a:prstGeom prst="rect">
              <a:avLst/>
            </a:prstGeom>
            <a:grpFill/>
          </p:spPr>
        </p:pic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171F1A46-0D1A-49B1-8142-8FD6E24CDF82}"/>
                </a:ext>
              </a:extLst>
            </p:cNvPr>
            <p:cNvSpPr/>
            <p:nvPr/>
          </p:nvSpPr>
          <p:spPr>
            <a:xfrm>
              <a:off x="543277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Reduced </a:t>
              </a:r>
              <a:r>
                <a:rPr lang="en-US" altLang="ko-KR" sz="2400" b="1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Precision</a:t>
              </a:r>
              <a:endParaRPr lang="en-US" altLang="ko-KR" sz="2400" b="1" cap="none" spc="0" dirty="0">
                <a:ln w="0"/>
                <a:latin typeface="Bahnschrift" panose="020B0502040204020203" pitchFamily="34" charset="0"/>
                <a:ea typeface="Adobe 고딕 Std B" panose="020B0800000000000000" pitchFamily="34" charset="-127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B06D8979-0D5F-4FCE-8A01-739F29403B2F}"/>
                </a:ext>
              </a:extLst>
            </p:cNvPr>
            <p:cNvSpPr/>
            <p:nvPr/>
          </p:nvSpPr>
          <p:spPr>
            <a:xfrm>
              <a:off x="6131278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Original FP64</a:t>
              </a:r>
            </a:p>
          </p:txBody>
        </p:sp>
      </p:grpSp>
      <p:grpSp>
        <p:nvGrpSpPr>
          <p:cNvPr id="302" name="그룹 301">
            <a:extLst>
              <a:ext uri="{FF2B5EF4-FFF2-40B4-BE49-F238E27FC236}">
                <a16:creationId xmlns:a16="http://schemas.microsoft.com/office/drawing/2014/main" id="{52F2F0C1-F41D-46FB-8071-BA943077B390}"/>
              </a:ext>
            </a:extLst>
          </p:cNvPr>
          <p:cNvGrpSpPr/>
          <p:nvPr/>
        </p:nvGrpSpPr>
        <p:grpSpPr>
          <a:xfrm>
            <a:off x="540000" y="443608"/>
            <a:ext cx="11105445" cy="3619657"/>
            <a:chOff x="543277" y="733460"/>
            <a:chExt cx="11105445" cy="3619657"/>
          </a:xfrm>
          <a:solidFill>
            <a:schemeClr val="bg1"/>
          </a:solidFill>
          <a:effectLst/>
        </p:grpSpPr>
        <p:pic>
          <p:nvPicPr>
            <p:cNvPr id="303" name="그림 302">
              <a:extLst>
                <a:ext uri="{FF2B5EF4-FFF2-40B4-BE49-F238E27FC236}">
                  <a16:creationId xmlns:a16="http://schemas.microsoft.com/office/drawing/2014/main" id="{A897C524-CDD5-4602-9A1F-5B21E4897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279" y="1249555"/>
              <a:ext cx="5517440" cy="3103560"/>
            </a:xfrm>
            <a:prstGeom prst="rect">
              <a:avLst/>
            </a:prstGeom>
            <a:grpFill/>
          </p:spPr>
        </p:pic>
        <p:pic>
          <p:nvPicPr>
            <p:cNvPr id="304" name="그림 303">
              <a:extLst>
                <a:ext uri="{FF2B5EF4-FFF2-40B4-BE49-F238E27FC236}">
                  <a16:creationId xmlns:a16="http://schemas.microsoft.com/office/drawing/2014/main" id="{1D399510-FD20-4536-A303-50305BCA2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1278" y="1249555"/>
              <a:ext cx="5517443" cy="3103562"/>
            </a:xfrm>
            <a:prstGeom prst="rect">
              <a:avLst/>
            </a:prstGeom>
            <a:grpFill/>
          </p:spPr>
        </p:pic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1B492890-6912-46A4-B5F1-11188FBC96CC}"/>
                </a:ext>
              </a:extLst>
            </p:cNvPr>
            <p:cNvSpPr/>
            <p:nvPr/>
          </p:nvSpPr>
          <p:spPr>
            <a:xfrm>
              <a:off x="543277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Reduced </a:t>
              </a:r>
              <a:r>
                <a:rPr lang="en-US" altLang="ko-KR" sz="2400" b="1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Precision</a:t>
              </a:r>
              <a:endParaRPr lang="en-US" altLang="ko-KR" sz="2400" b="1" cap="none" spc="0" dirty="0">
                <a:ln w="0"/>
                <a:latin typeface="Bahnschrift" panose="020B0502040204020203" pitchFamily="34" charset="0"/>
                <a:ea typeface="Adobe 고딕 Std B" panose="020B0800000000000000" pitchFamily="34" charset="-127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9ABF66DB-3AFC-427E-91BB-AA30A7FA4728}"/>
                </a:ext>
              </a:extLst>
            </p:cNvPr>
            <p:cNvSpPr/>
            <p:nvPr/>
          </p:nvSpPr>
          <p:spPr>
            <a:xfrm>
              <a:off x="6131278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Original FP64</a:t>
              </a:r>
            </a:p>
          </p:txBody>
        </p:sp>
      </p:grpSp>
      <p:grpSp>
        <p:nvGrpSpPr>
          <p:cNvPr id="307" name="그룹 306">
            <a:extLst>
              <a:ext uri="{FF2B5EF4-FFF2-40B4-BE49-F238E27FC236}">
                <a16:creationId xmlns:a16="http://schemas.microsoft.com/office/drawing/2014/main" id="{770BE136-8F19-4E05-A635-101B22BAAD96}"/>
              </a:ext>
            </a:extLst>
          </p:cNvPr>
          <p:cNvGrpSpPr/>
          <p:nvPr/>
        </p:nvGrpSpPr>
        <p:grpSpPr>
          <a:xfrm>
            <a:off x="540000" y="443608"/>
            <a:ext cx="11105445" cy="3619657"/>
            <a:chOff x="543277" y="733460"/>
            <a:chExt cx="11105445" cy="3619657"/>
          </a:xfrm>
          <a:solidFill>
            <a:schemeClr val="bg1"/>
          </a:solidFill>
          <a:effectLst/>
        </p:grpSpPr>
        <p:pic>
          <p:nvPicPr>
            <p:cNvPr id="308" name="그림 307">
              <a:extLst>
                <a:ext uri="{FF2B5EF4-FFF2-40B4-BE49-F238E27FC236}">
                  <a16:creationId xmlns:a16="http://schemas.microsoft.com/office/drawing/2014/main" id="{30A76EAA-6D46-41B8-9F5F-DF59EAE6D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279" y="1249555"/>
              <a:ext cx="5517440" cy="3103560"/>
            </a:xfrm>
            <a:prstGeom prst="rect">
              <a:avLst/>
            </a:prstGeom>
            <a:grpFill/>
          </p:spPr>
        </p:pic>
        <p:pic>
          <p:nvPicPr>
            <p:cNvPr id="309" name="그림 308">
              <a:extLst>
                <a:ext uri="{FF2B5EF4-FFF2-40B4-BE49-F238E27FC236}">
                  <a16:creationId xmlns:a16="http://schemas.microsoft.com/office/drawing/2014/main" id="{AA7E8CB2-742A-483E-9989-51FEB6747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1278" y="1249555"/>
              <a:ext cx="5517443" cy="3103562"/>
            </a:xfrm>
            <a:prstGeom prst="rect">
              <a:avLst/>
            </a:prstGeom>
            <a:grpFill/>
          </p:spPr>
        </p:pic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9D107D61-EF8A-42D9-A9D9-3D9C0B57912C}"/>
                </a:ext>
              </a:extLst>
            </p:cNvPr>
            <p:cNvSpPr/>
            <p:nvPr/>
          </p:nvSpPr>
          <p:spPr>
            <a:xfrm>
              <a:off x="543277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Reduced </a:t>
              </a:r>
              <a:r>
                <a:rPr lang="en-US" altLang="ko-KR" sz="2400" b="1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Precision</a:t>
              </a:r>
              <a:endParaRPr lang="en-US" altLang="ko-KR" sz="2400" b="1" cap="none" spc="0" dirty="0">
                <a:ln w="0"/>
                <a:latin typeface="Bahnschrift" panose="020B0502040204020203" pitchFamily="34" charset="0"/>
                <a:ea typeface="Adobe 고딕 Std B" panose="020B0800000000000000" pitchFamily="34" charset="-127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CF3E2DCE-0A65-4971-8B4E-F583C6DBCC85}"/>
                </a:ext>
              </a:extLst>
            </p:cNvPr>
            <p:cNvSpPr/>
            <p:nvPr/>
          </p:nvSpPr>
          <p:spPr>
            <a:xfrm>
              <a:off x="6131278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Original FP64</a:t>
              </a:r>
            </a:p>
          </p:txBody>
        </p:sp>
      </p:grpSp>
      <p:grpSp>
        <p:nvGrpSpPr>
          <p:cNvPr id="312" name="그룹 311">
            <a:extLst>
              <a:ext uri="{FF2B5EF4-FFF2-40B4-BE49-F238E27FC236}">
                <a16:creationId xmlns:a16="http://schemas.microsoft.com/office/drawing/2014/main" id="{BAAEF8E9-42AA-49C6-BC6A-831853625207}"/>
              </a:ext>
            </a:extLst>
          </p:cNvPr>
          <p:cNvGrpSpPr/>
          <p:nvPr/>
        </p:nvGrpSpPr>
        <p:grpSpPr>
          <a:xfrm>
            <a:off x="540000" y="443608"/>
            <a:ext cx="11105445" cy="3619657"/>
            <a:chOff x="543277" y="733460"/>
            <a:chExt cx="11105445" cy="3619657"/>
          </a:xfrm>
          <a:solidFill>
            <a:schemeClr val="bg1"/>
          </a:solidFill>
          <a:effectLst/>
        </p:grpSpPr>
        <p:pic>
          <p:nvPicPr>
            <p:cNvPr id="313" name="그림 312">
              <a:extLst>
                <a:ext uri="{FF2B5EF4-FFF2-40B4-BE49-F238E27FC236}">
                  <a16:creationId xmlns:a16="http://schemas.microsoft.com/office/drawing/2014/main" id="{9392DB59-3378-4BB1-BB1A-0AD7D15D3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279" y="1249555"/>
              <a:ext cx="5517440" cy="3103560"/>
            </a:xfrm>
            <a:prstGeom prst="rect">
              <a:avLst/>
            </a:prstGeom>
            <a:grpFill/>
          </p:spPr>
        </p:pic>
        <p:pic>
          <p:nvPicPr>
            <p:cNvPr id="314" name="그림 313">
              <a:extLst>
                <a:ext uri="{FF2B5EF4-FFF2-40B4-BE49-F238E27FC236}">
                  <a16:creationId xmlns:a16="http://schemas.microsoft.com/office/drawing/2014/main" id="{6FA38D8F-DB2C-46E2-BE96-64B094C28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1278" y="1249555"/>
              <a:ext cx="5517443" cy="3103562"/>
            </a:xfrm>
            <a:prstGeom prst="rect">
              <a:avLst/>
            </a:prstGeom>
            <a:grpFill/>
          </p:spPr>
        </p:pic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F3274B7A-F3D9-4BEB-BF5B-F2D2F0ABB7CA}"/>
                </a:ext>
              </a:extLst>
            </p:cNvPr>
            <p:cNvSpPr/>
            <p:nvPr/>
          </p:nvSpPr>
          <p:spPr>
            <a:xfrm>
              <a:off x="543277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Reduced </a:t>
              </a:r>
              <a:r>
                <a:rPr lang="en-US" altLang="ko-KR" sz="2400" b="1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Precision</a:t>
              </a:r>
              <a:endParaRPr lang="en-US" altLang="ko-KR" sz="2400" b="1" cap="none" spc="0" dirty="0">
                <a:ln w="0"/>
                <a:latin typeface="Bahnschrift" panose="020B0502040204020203" pitchFamily="34" charset="0"/>
                <a:ea typeface="Adobe 고딕 Std B" panose="020B0800000000000000" pitchFamily="34" charset="-127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25DCA929-9D9B-49E5-AEB5-09DCE2A6FEE1}"/>
                </a:ext>
              </a:extLst>
            </p:cNvPr>
            <p:cNvSpPr/>
            <p:nvPr/>
          </p:nvSpPr>
          <p:spPr>
            <a:xfrm>
              <a:off x="6131278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Original FP64</a:t>
              </a:r>
            </a:p>
          </p:txBody>
        </p:sp>
      </p:grpSp>
      <p:grpSp>
        <p:nvGrpSpPr>
          <p:cNvPr id="317" name="그룹 316">
            <a:extLst>
              <a:ext uri="{FF2B5EF4-FFF2-40B4-BE49-F238E27FC236}">
                <a16:creationId xmlns:a16="http://schemas.microsoft.com/office/drawing/2014/main" id="{0B99CEF9-4929-473D-89C5-6A6703125367}"/>
              </a:ext>
            </a:extLst>
          </p:cNvPr>
          <p:cNvGrpSpPr/>
          <p:nvPr/>
        </p:nvGrpSpPr>
        <p:grpSpPr>
          <a:xfrm>
            <a:off x="540000" y="443608"/>
            <a:ext cx="11105445" cy="3619657"/>
            <a:chOff x="543277" y="733460"/>
            <a:chExt cx="11105445" cy="3619657"/>
          </a:xfrm>
          <a:solidFill>
            <a:schemeClr val="bg1"/>
          </a:solidFill>
          <a:effectLst/>
        </p:grpSpPr>
        <p:pic>
          <p:nvPicPr>
            <p:cNvPr id="318" name="그림 317">
              <a:extLst>
                <a:ext uri="{FF2B5EF4-FFF2-40B4-BE49-F238E27FC236}">
                  <a16:creationId xmlns:a16="http://schemas.microsoft.com/office/drawing/2014/main" id="{7CF6D524-049D-47E4-A8DF-05A80D7AF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279" y="1249555"/>
              <a:ext cx="5517440" cy="3103560"/>
            </a:xfrm>
            <a:prstGeom prst="rect">
              <a:avLst/>
            </a:prstGeom>
            <a:grpFill/>
          </p:spPr>
        </p:pic>
        <p:pic>
          <p:nvPicPr>
            <p:cNvPr id="319" name="그림 318">
              <a:extLst>
                <a:ext uri="{FF2B5EF4-FFF2-40B4-BE49-F238E27FC236}">
                  <a16:creationId xmlns:a16="http://schemas.microsoft.com/office/drawing/2014/main" id="{FFBC53E9-3477-443C-AC0A-7C3A26AA9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1278" y="1249555"/>
              <a:ext cx="5517443" cy="3103562"/>
            </a:xfrm>
            <a:prstGeom prst="rect">
              <a:avLst/>
            </a:prstGeom>
            <a:grpFill/>
          </p:spPr>
        </p:pic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69CCC1CA-273A-437B-95ED-D4C365A5874D}"/>
                </a:ext>
              </a:extLst>
            </p:cNvPr>
            <p:cNvSpPr/>
            <p:nvPr/>
          </p:nvSpPr>
          <p:spPr>
            <a:xfrm>
              <a:off x="543277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Reduced </a:t>
              </a:r>
              <a:r>
                <a:rPr lang="en-US" altLang="ko-KR" sz="2400" b="1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Precision</a:t>
              </a:r>
              <a:endParaRPr lang="en-US" altLang="ko-KR" sz="2400" b="1" cap="none" spc="0" dirty="0">
                <a:ln w="0"/>
                <a:latin typeface="Bahnschrift" panose="020B0502040204020203" pitchFamily="34" charset="0"/>
                <a:ea typeface="Adobe 고딕 Std B" panose="020B0800000000000000" pitchFamily="34" charset="-127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91A84536-01FC-4CCE-AF88-BC89030340A0}"/>
                </a:ext>
              </a:extLst>
            </p:cNvPr>
            <p:cNvSpPr/>
            <p:nvPr/>
          </p:nvSpPr>
          <p:spPr>
            <a:xfrm>
              <a:off x="6131278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Original FP64</a:t>
              </a:r>
            </a:p>
          </p:txBody>
        </p:sp>
      </p:grp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604CF12D-6939-433B-8FFA-C39697FD9DA8}"/>
              </a:ext>
            </a:extLst>
          </p:cNvPr>
          <p:cNvGrpSpPr/>
          <p:nvPr/>
        </p:nvGrpSpPr>
        <p:grpSpPr>
          <a:xfrm>
            <a:off x="540000" y="443608"/>
            <a:ext cx="11105445" cy="3619657"/>
            <a:chOff x="543277" y="733460"/>
            <a:chExt cx="11105445" cy="3619657"/>
          </a:xfrm>
          <a:solidFill>
            <a:schemeClr val="bg1"/>
          </a:solidFill>
          <a:effectLst/>
        </p:grpSpPr>
        <p:pic>
          <p:nvPicPr>
            <p:cNvPr id="328" name="그림 327">
              <a:extLst>
                <a:ext uri="{FF2B5EF4-FFF2-40B4-BE49-F238E27FC236}">
                  <a16:creationId xmlns:a16="http://schemas.microsoft.com/office/drawing/2014/main" id="{89D32A75-7008-4D95-8862-03D82501D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279" y="1249555"/>
              <a:ext cx="5517440" cy="3103560"/>
            </a:xfrm>
            <a:prstGeom prst="rect">
              <a:avLst/>
            </a:prstGeom>
            <a:grpFill/>
          </p:spPr>
        </p:pic>
        <p:pic>
          <p:nvPicPr>
            <p:cNvPr id="329" name="그림 328">
              <a:extLst>
                <a:ext uri="{FF2B5EF4-FFF2-40B4-BE49-F238E27FC236}">
                  <a16:creationId xmlns:a16="http://schemas.microsoft.com/office/drawing/2014/main" id="{F3CB519D-C519-44F9-9F3F-583446C7B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1278" y="1249555"/>
              <a:ext cx="5517443" cy="3103562"/>
            </a:xfrm>
            <a:prstGeom prst="rect">
              <a:avLst/>
            </a:prstGeom>
            <a:grpFill/>
          </p:spPr>
        </p:pic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2478DBF6-8D70-4E18-9216-B3C39D1DAE05}"/>
                </a:ext>
              </a:extLst>
            </p:cNvPr>
            <p:cNvSpPr/>
            <p:nvPr/>
          </p:nvSpPr>
          <p:spPr>
            <a:xfrm>
              <a:off x="543277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Reduced </a:t>
              </a:r>
              <a:r>
                <a:rPr lang="en-US" altLang="ko-KR" sz="2400" b="1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Precision</a:t>
              </a:r>
              <a:endParaRPr lang="en-US" altLang="ko-KR" sz="2400" b="1" cap="none" spc="0" dirty="0">
                <a:ln w="0"/>
                <a:latin typeface="Bahnschrift" panose="020B0502040204020203" pitchFamily="34" charset="0"/>
                <a:ea typeface="Adobe 고딕 Std B" panose="020B0800000000000000" pitchFamily="34" charset="-127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2FA8E332-DFFE-4208-BB30-236DFEF851C0}"/>
                </a:ext>
              </a:extLst>
            </p:cNvPr>
            <p:cNvSpPr/>
            <p:nvPr/>
          </p:nvSpPr>
          <p:spPr>
            <a:xfrm>
              <a:off x="6131278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Original FP64</a:t>
              </a:r>
            </a:p>
          </p:txBody>
        </p:sp>
      </p:grpSp>
      <p:grpSp>
        <p:nvGrpSpPr>
          <p:cNvPr id="332" name="그룹 331">
            <a:extLst>
              <a:ext uri="{FF2B5EF4-FFF2-40B4-BE49-F238E27FC236}">
                <a16:creationId xmlns:a16="http://schemas.microsoft.com/office/drawing/2014/main" id="{1AAB7856-E83B-4759-893F-64D6FF84420A}"/>
              </a:ext>
            </a:extLst>
          </p:cNvPr>
          <p:cNvGrpSpPr/>
          <p:nvPr/>
        </p:nvGrpSpPr>
        <p:grpSpPr>
          <a:xfrm>
            <a:off x="540000" y="443608"/>
            <a:ext cx="11105445" cy="3619657"/>
            <a:chOff x="543277" y="733460"/>
            <a:chExt cx="11105445" cy="3619657"/>
          </a:xfrm>
          <a:solidFill>
            <a:schemeClr val="bg1"/>
          </a:solidFill>
          <a:effectLst/>
        </p:grpSpPr>
        <p:pic>
          <p:nvPicPr>
            <p:cNvPr id="333" name="그림 332">
              <a:extLst>
                <a:ext uri="{FF2B5EF4-FFF2-40B4-BE49-F238E27FC236}">
                  <a16:creationId xmlns:a16="http://schemas.microsoft.com/office/drawing/2014/main" id="{E9EB1F9F-75C9-49FC-9788-D90384A94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279" y="1249555"/>
              <a:ext cx="5517440" cy="3103560"/>
            </a:xfrm>
            <a:prstGeom prst="rect">
              <a:avLst/>
            </a:prstGeom>
            <a:grpFill/>
          </p:spPr>
        </p:pic>
        <p:pic>
          <p:nvPicPr>
            <p:cNvPr id="334" name="그림 333">
              <a:extLst>
                <a:ext uri="{FF2B5EF4-FFF2-40B4-BE49-F238E27FC236}">
                  <a16:creationId xmlns:a16="http://schemas.microsoft.com/office/drawing/2014/main" id="{54FB8526-22B2-449E-B75A-AD74AB716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1278" y="1249555"/>
              <a:ext cx="5517443" cy="3103562"/>
            </a:xfrm>
            <a:prstGeom prst="rect">
              <a:avLst/>
            </a:prstGeom>
            <a:grpFill/>
          </p:spPr>
        </p:pic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BCB21E4E-2DC5-423E-B06E-16BD73D2AB99}"/>
                </a:ext>
              </a:extLst>
            </p:cNvPr>
            <p:cNvSpPr/>
            <p:nvPr/>
          </p:nvSpPr>
          <p:spPr>
            <a:xfrm>
              <a:off x="543277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Reduced </a:t>
              </a:r>
              <a:r>
                <a:rPr lang="en-US" altLang="ko-KR" sz="2400" b="1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Precision</a:t>
              </a:r>
              <a:endParaRPr lang="en-US" altLang="ko-KR" sz="2400" b="1" cap="none" spc="0" dirty="0">
                <a:ln w="0"/>
                <a:latin typeface="Bahnschrift" panose="020B0502040204020203" pitchFamily="34" charset="0"/>
                <a:ea typeface="Adobe 고딕 Std B" panose="020B0800000000000000" pitchFamily="34" charset="-127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7DF0799A-93D3-4A82-AA80-87D580704093}"/>
                </a:ext>
              </a:extLst>
            </p:cNvPr>
            <p:cNvSpPr/>
            <p:nvPr/>
          </p:nvSpPr>
          <p:spPr>
            <a:xfrm>
              <a:off x="6131278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Original FP64</a:t>
              </a:r>
            </a:p>
          </p:txBody>
        </p:sp>
      </p:grpSp>
      <p:sp>
        <p:nvSpPr>
          <p:cNvPr id="337" name="실행 단추: 비어 있음 33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355E6DD-8D3D-4224-8752-5DE30E3C5A8A}"/>
              </a:ext>
            </a:extLst>
          </p:cNvPr>
          <p:cNvSpPr/>
          <p:nvPr/>
        </p:nvSpPr>
        <p:spPr>
          <a:xfrm>
            <a:off x="6785808" y="4814255"/>
            <a:ext cx="562478" cy="1494108"/>
          </a:xfrm>
          <a:prstGeom prst="actionButtonBlank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38" name="그룹 337">
            <a:extLst>
              <a:ext uri="{FF2B5EF4-FFF2-40B4-BE49-F238E27FC236}">
                <a16:creationId xmlns:a16="http://schemas.microsoft.com/office/drawing/2014/main" id="{93CE4AAA-20BD-4C35-916D-0B482E8D759B}"/>
              </a:ext>
            </a:extLst>
          </p:cNvPr>
          <p:cNvGrpSpPr/>
          <p:nvPr/>
        </p:nvGrpSpPr>
        <p:grpSpPr>
          <a:xfrm>
            <a:off x="540000" y="443608"/>
            <a:ext cx="11105445" cy="3619657"/>
            <a:chOff x="543277" y="733460"/>
            <a:chExt cx="11105445" cy="3619657"/>
          </a:xfrm>
          <a:solidFill>
            <a:schemeClr val="bg1"/>
          </a:solidFill>
          <a:effectLst/>
        </p:grpSpPr>
        <p:pic>
          <p:nvPicPr>
            <p:cNvPr id="339" name="그림 338">
              <a:extLst>
                <a:ext uri="{FF2B5EF4-FFF2-40B4-BE49-F238E27FC236}">
                  <a16:creationId xmlns:a16="http://schemas.microsoft.com/office/drawing/2014/main" id="{B2216FDA-C58E-4B62-A00F-4E18B555D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279" y="1249555"/>
              <a:ext cx="5517440" cy="3103560"/>
            </a:xfrm>
            <a:prstGeom prst="rect">
              <a:avLst/>
            </a:prstGeom>
            <a:grpFill/>
          </p:spPr>
        </p:pic>
        <p:pic>
          <p:nvPicPr>
            <p:cNvPr id="340" name="그림 339">
              <a:extLst>
                <a:ext uri="{FF2B5EF4-FFF2-40B4-BE49-F238E27FC236}">
                  <a16:creationId xmlns:a16="http://schemas.microsoft.com/office/drawing/2014/main" id="{A38495D3-E33D-42B7-9B92-2A125803E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1278" y="1249555"/>
              <a:ext cx="5517443" cy="3103562"/>
            </a:xfrm>
            <a:prstGeom prst="rect">
              <a:avLst/>
            </a:prstGeom>
            <a:grpFill/>
          </p:spPr>
        </p:pic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5A86A5F2-EBF2-4BCA-BC9D-EC2DDD2B0712}"/>
                </a:ext>
              </a:extLst>
            </p:cNvPr>
            <p:cNvSpPr/>
            <p:nvPr/>
          </p:nvSpPr>
          <p:spPr>
            <a:xfrm>
              <a:off x="543277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Reduced </a:t>
              </a:r>
              <a:r>
                <a:rPr lang="en-US" altLang="ko-KR" sz="2400" b="1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Precision</a:t>
              </a:r>
              <a:endParaRPr lang="en-US" altLang="ko-KR" sz="2400" b="1" cap="none" spc="0" dirty="0">
                <a:ln w="0"/>
                <a:latin typeface="Bahnschrift" panose="020B0502040204020203" pitchFamily="34" charset="0"/>
                <a:ea typeface="Adobe 고딕 Std B" panose="020B0800000000000000" pitchFamily="34" charset="-127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B4AECE58-4161-4434-A851-34EFC8F0BECA}"/>
                </a:ext>
              </a:extLst>
            </p:cNvPr>
            <p:cNvSpPr/>
            <p:nvPr/>
          </p:nvSpPr>
          <p:spPr>
            <a:xfrm>
              <a:off x="6131278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Original FP64</a:t>
              </a:r>
            </a:p>
          </p:txBody>
        </p:sp>
      </p:grpSp>
      <p:grpSp>
        <p:nvGrpSpPr>
          <p:cNvPr id="343" name="그룹 342">
            <a:extLst>
              <a:ext uri="{FF2B5EF4-FFF2-40B4-BE49-F238E27FC236}">
                <a16:creationId xmlns:a16="http://schemas.microsoft.com/office/drawing/2014/main" id="{B9232162-B2EF-467C-8B45-CB0FD6EB46BC}"/>
              </a:ext>
            </a:extLst>
          </p:cNvPr>
          <p:cNvGrpSpPr/>
          <p:nvPr/>
        </p:nvGrpSpPr>
        <p:grpSpPr>
          <a:xfrm>
            <a:off x="540000" y="443608"/>
            <a:ext cx="11105445" cy="3619657"/>
            <a:chOff x="543277" y="733460"/>
            <a:chExt cx="11105445" cy="3619657"/>
          </a:xfrm>
          <a:solidFill>
            <a:schemeClr val="bg1"/>
          </a:solidFill>
          <a:effectLst/>
        </p:grpSpPr>
        <p:pic>
          <p:nvPicPr>
            <p:cNvPr id="344" name="그림 343">
              <a:extLst>
                <a:ext uri="{FF2B5EF4-FFF2-40B4-BE49-F238E27FC236}">
                  <a16:creationId xmlns:a16="http://schemas.microsoft.com/office/drawing/2014/main" id="{7C30932F-9995-443F-B646-DF988DC54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279" y="1249555"/>
              <a:ext cx="5517440" cy="3103560"/>
            </a:xfrm>
            <a:prstGeom prst="rect">
              <a:avLst/>
            </a:prstGeom>
            <a:grpFill/>
          </p:spPr>
        </p:pic>
        <p:pic>
          <p:nvPicPr>
            <p:cNvPr id="345" name="그림 344">
              <a:extLst>
                <a:ext uri="{FF2B5EF4-FFF2-40B4-BE49-F238E27FC236}">
                  <a16:creationId xmlns:a16="http://schemas.microsoft.com/office/drawing/2014/main" id="{991C9596-BCD5-4442-949A-D1D658749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1278" y="1249555"/>
              <a:ext cx="5517443" cy="3103562"/>
            </a:xfrm>
            <a:prstGeom prst="rect">
              <a:avLst/>
            </a:prstGeom>
            <a:grpFill/>
          </p:spPr>
        </p:pic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CE83BEBF-849D-4981-8EEF-816C4BC1C717}"/>
                </a:ext>
              </a:extLst>
            </p:cNvPr>
            <p:cNvSpPr/>
            <p:nvPr/>
          </p:nvSpPr>
          <p:spPr>
            <a:xfrm>
              <a:off x="543277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Reduced </a:t>
              </a:r>
              <a:r>
                <a:rPr lang="en-US" altLang="ko-KR" sz="2400" b="1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Precision</a:t>
              </a:r>
              <a:endParaRPr lang="en-US" altLang="ko-KR" sz="2400" b="1" cap="none" spc="0" dirty="0">
                <a:ln w="0"/>
                <a:latin typeface="Bahnschrift" panose="020B0502040204020203" pitchFamily="34" charset="0"/>
                <a:ea typeface="Adobe 고딕 Std B" panose="020B0800000000000000" pitchFamily="34" charset="-127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7BE3B992-A6D5-4EF0-94DB-4673FCB5C2B6}"/>
                </a:ext>
              </a:extLst>
            </p:cNvPr>
            <p:cNvSpPr/>
            <p:nvPr/>
          </p:nvSpPr>
          <p:spPr>
            <a:xfrm>
              <a:off x="6131278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Original FP64</a:t>
              </a:r>
            </a:p>
          </p:txBody>
        </p:sp>
      </p:grpSp>
      <p:grpSp>
        <p:nvGrpSpPr>
          <p:cNvPr id="348" name="그룹 347">
            <a:extLst>
              <a:ext uri="{FF2B5EF4-FFF2-40B4-BE49-F238E27FC236}">
                <a16:creationId xmlns:a16="http://schemas.microsoft.com/office/drawing/2014/main" id="{D7C1ED7C-E5C5-4A0A-80ED-6D27E50E692B}"/>
              </a:ext>
            </a:extLst>
          </p:cNvPr>
          <p:cNvGrpSpPr/>
          <p:nvPr/>
        </p:nvGrpSpPr>
        <p:grpSpPr>
          <a:xfrm>
            <a:off x="540000" y="443608"/>
            <a:ext cx="11105445" cy="3619657"/>
            <a:chOff x="543277" y="733460"/>
            <a:chExt cx="11105445" cy="3619657"/>
          </a:xfrm>
          <a:solidFill>
            <a:schemeClr val="bg1"/>
          </a:solidFill>
          <a:effectLst/>
        </p:grpSpPr>
        <p:pic>
          <p:nvPicPr>
            <p:cNvPr id="349" name="그림 348">
              <a:extLst>
                <a:ext uri="{FF2B5EF4-FFF2-40B4-BE49-F238E27FC236}">
                  <a16:creationId xmlns:a16="http://schemas.microsoft.com/office/drawing/2014/main" id="{5BABC1F4-3E72-4530-8054-D825AEAA7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279" y="1249555"/>
              <a:ext cx="5517440" cy="3103560"/>
            </a:xfrm>
            <a:prstGeom prst="rect">
              <a:avLst/>
            </a:prstGeom>
            <a:grpFill/>
          </p:spPr>
        </p:pic>
        <p:pic>
          <p:nvPicPr>
            <p:cNvPr id="350" name="그림 349">
              <a:extLst>
                <a:ext uri="{FF2B5EF4-FFF2-40B4-BE49-F238E27FC236}">
                  <a16:creationId xmlns:a16="http://schemas.microsoft.com/office/drawing/2014/main" id="{F8369593-FB33-45DF-B0F0-FB7A70285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1278" y="1249555"/>
              <a:ext cx="5517443" cy="3103562"/>
            </a:xfrm>
            <a:prstGeom prst="rect">
              <a:avLst/>
            </a:prstGeom>
            <a:grpFill/>
          </p:spPr>
        </p:pic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FDAEAD56-A7B1-4383-8525-54C26B9F0023}"/>
                </a:ext>
              </a:extLst>
            </p:cNvPr>
            <p:cNvSpPr/>
            <p:nvPr/>
          </p:nvSpPr>
          <p:spPr>
            <a:xfrm>
              <a:off x="543277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Reduced </a:t>
              </a:r>
              <a:r>
                <a:rPr lang="en-US" altLang="ko-KR" sz="2400" b="1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Precision</a:t>
              </a:r>
              <a:endParaRPr lang="en-US" altLang="ko-KR" sz="2400" b="1" cap="none" spc="0" dirty="0">
                <a:ln w="0"/>
                <a:latin typeface="Bahnschrift" panose="020B0502040204020203" pitchFamily="34" charset="0"/>
                <a:ea typeface="Adobe 고딕 Std B" panose="020B0800000000000000" pitchFamily="34" charset="-127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FDA7EF75-572B-4EC7-B71E-741C12A98B7E}"/>
                </a:ext>
              </a:extLst>
            </p:cNvPr>
            <p:cNvSpPr/>
            <p:nvPr/>
          </p:nvSpPr>
          <p:spPr>
            <a:xfrm>
              <a:off x="6131278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Original FP64</a:t>
              </a:r>
            </a:p>
          </p:txBody>
        </p:sp>
      </p:grpSp>
      <p:grpSp>
        <p:nvGrpSpPr>
          <p:cNvPr id="353" name="그룹 352">
            <a:extLst>
              <a:ext uri="{FF2B5EF4-FFF2-40B4-BE49-F238E27FC236}">
                <a16:creationId xmlns:a16="http://schemas.microsoft.com/office/drawing/2014/main" id="{64ACD97E-80A2-4A17-9DC9-E3477AB3E6C6}"/>
              </a:ext>
            </a:extLst>
          </p:cNvPr>
          <p:cNvGrpSpPr/>
          <p:nvPr/>
        </p:nvGrpSpPr>
        <p:grpSpPr>
          <a:xfrm>
            <a:off x="540000" y="443608"/>
            <a:ext cx="11105445" cy="3619657"/>
            <a:chOff x="543277" y="733460"/>
            <a:chExt cx="11105445" cy="3619657"/>
          </a:xfrm>
          <a:solidFill>
            <a:schemeClr val="bg1"/>
          </a:solidFill>
          <a:effectLst/>
        </p:grpSpPr>
        <p:pic>
          <p:nvPicPr>
            <p:cNvPr id="354" name="그림 353">
              <a:extLst>
                <a:ext uri="{FF2B5EF4-FFF2-40B4-BE49-F238E27FC236}">
                  <a16:creationId xmlns:a16="http://schemas.microsoft.com/office/drawing/2014/main" id="{E5532DAF-8E3D-42E0-86BE-3D9AA42D8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279" y="1249555"/>
              <a:ext cx="5517440" cy="3103560"/>
            </a:xfrm>
            <a:prstGeom prst="rect">
              <a:avLst/>
            </a:prstGeom>
            <a:grpFill/>
          </p:spPr>
        </p:pic>
        <p:pic>
          <p:nvPicPr>
            <p:cNvPr id="355" name="그림 354">
              <a:extLst>
                <a:ext uri="{FF2B5EF4-FFF2-40B4-BE49-F238E27FC236}">
                  <a16:creationId xmlns:a16="http://schemas.microsoft.com/office/drawing/2014/main" id="{E8DC7591-CC2A-47EB-96C2-6D6B6D969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1278" y="1249555"/>
              <a:ext cx="5517443" cy="3103562"/>
            </a:xfrm>
            <a:prstGeom prst="rect">
              <a:avLst/>
            </a:prstGeom>
            <a:grpFill/>
          </p:spPr>
        </p:pic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687D15A0-87A7-478A-80DC-6E8BDBABF5D1}"/>
                </a:ext>
              </a:extLst>
            </p:cNvPr>
            <p:cNvSpPr/>
            <p:nvPr/>
          </p:nvSpPr>
          <p:spPr>
            <a:xfrm>
              <a:off x="543277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Reduced </a:t>
              </a:r>
              <a:r>
                <a:rPr lang="en-US" altLang="ko-KR" sz="2400" b="1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Precision</a:t>
              </a:r>
              <a:endParaRPr lang="en-US" altLang="ko-KR" sz="2400" b="1" cap="none" spc="0" dirty="0">
                <a:ln w="0"/>
                <a:latin typeface="Bahnschrift" panose="020B0502040204020203" pitchFamily="34" charset="0"/>
                <a:ea typeface="Adobe 고딕 Std B" panose="020B0800000000000000" pitchFamily="34" charset="-127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5B89F30E-164E-49DA-B082-BBB46A31E815}"/>
                </a:ext>
              </a:extLst>
            </p:cNvPr>
            <p:cNvSpPr/>
            <p:nvPr/>
          </p:nvSpPr>
          <p:spPr>
            <a:xfrm>
              <a:off x="6131278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Original FP64</a:t>
              </a:r>
            </a:p>
          </p:txBody>
        </p:sp>
      </p:grpSp>
      <p:grpSp>
        <p:nvGrpSpPr>
          <p:cNvPr id="358" name="그룹 357">
            <a:extLst>
              <a:ext uri="{FF2B5EF4-FFF2-40B4-BE49-F238E27FC236}">
                <a16:creationId xmlns:a16="http://schemas.microsoft.com/office/drawing/2014/main" id="{F511F65A-DB23-4650-B3D7-24C27177C227}"/>
              </a:ext>
            </a:extLst>
          </p:cNvPr>
          <p:cNvGrpSpPr/>
          <p:nvPr/>
        </p:nvGrpSpPr>
        <p:grpSpPr>
          <a:xfrm>
            <a:off x="540000" y="443608"/>
            <a:ext cx="11105445" cy="3619657"/>
            <a:chOff x="543277" y="733460"/>
            <a:chExt cx="11105445" cy="3619657"/>
          </a:xfrm>
          <a:solidFill>
            <a:schemeClr val="bg1"/>
          </a:solidFill>
          <a:effectLst/>
        </p:grpSpPr>
        <p:pic>
          <p:nvPicPr>
            <p:cNvPr id="359" name="그림 358">
              <a:extLst>
                <a:ext uri="{FF2B5EF4-FFF2-40B4-BE49-F238E27FC236}">
                  <a16:creationId xmlns:a16="http://schemas.microsoft.com/office/drawing/2014/main" id="{9330C361-4843-4416-BAFD-2C0736434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279" y="1249555"/>
              <a:ext cx="5517440" cy="3103560"/>
            </a:xfrm>
            <a:prstGeom prst="rect">
              <a:avLst/>
            </a:prstGeom>
            <a:grpFill/>
          </p:spPr>
        </p:pic>
        <p:pic>
          <p:nvPicPr>
            <p:cNvPr id="360" name="그림 359">
              <a:extLst>
                <a:ext uri="{FF2B5EF4-FFF2-40B4-BE49-F238E27FC236}">
                  <a16:creationId xmlns:a16="http://schemas.microsoft.com/office/drawing/2014/main" id="{F3C082C9-9597-499D-AFFF-C37EED1DE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1278" y="1249555"/>
              <a:ext cx="5517443" cy="3103562"/>
            </a:xfrm>
            <a:prstGeom prst="rect">
              <a:avLst/>
            </a:prstGeom>
            <a:grpFill/>
          </p:spPr>
        </p:pic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938E6F7F-B9D0-4E6C-8917-666E357BEA85}"/>
                </a:ext>
              </a:extLst>
            </p:cNvPr>
            <p:cNvSpPr/>
            <p:nvPr/>
          </p:nvSpPr>
          <p:spPr>
            <a:xfrm>
              <a:off x="543277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Reduced </a:t>
              </a:r>
              <a:r>
                <a:rPr lang="en-US" altLang="ko-KR" sz="2400" b="1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Precision</a:t>
              </a:r>
              <a:endParaRPr lang="en-US" altLang="ko-KR" sz="2400" b="1" cap="none" spc="0" dirty="0">
                <a:ln w="0"/>
                <a:latin typeface="Bahnschrift" panose="020B0502040204020203" pitchFamily="34" charset="0"/>
                <a:ea typeface="Adobe 고딕 Std B" panose="020B0800000000000000" pitchFamily="34" charset="-127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AC333840-4950-4791-873F-0D29DF635FE9}"/>
                </a:ext>
              </a:extLst>
            </p:cNvPr>
            <p:cNvSpPr/>
            <p:nvPr/>
          </p:nvSpPr>
          <p:spPr>
            <a:xfrm>
              <a:off x="6131278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Original FP64</a:t>
              </a:r>
            </a:p>
          </p:txBody>
        </p:sp>
      </p:grp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7CD6FCD1-C0A9-48B9-87D8-274EC00A3315}"/>
              </a:ext>
            </a:extLst>
          </p:cNvPr>
          <p:cNvGrpSpPr/>
          <p:nvPr/>
        </p:nvGrpSpPr>
        <p:grpSpPr>
          <a:xfrm>
            <a:off x="540000" y="443608"/>
            <a:ext cx="11105445" cy="3619657"/>
            <a:chOff x="543277" y="733460"/>
            <a:chExt cx="11105445" cy="3619657"/>
          </a:xfrm>
          <a:solidFill>
            <a:schemeClr val="bg1"/>
          </a:solidFill>
          <a:effectLst/>
        </p:grpSpPr>
        <p:pic>
          <p:nvPicPr>
            <p:cNvPr id="364" name="그림 363">
              <a:extLst>
                <a:ext uri="{FF2B5EF4-FFF2-40B4-BE49-F238E27FC236}">
                  <a16:creationId xmlns:a16="http://schemas.microsoft.com/office/drawing/2014/main" id="{36C98CDE-C292-4379-8008-05C4E9FEE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279" y="1249555"/>
              <a:ext cx="5517440" cy="3103560"/>
            </a:xfrm>
            <a:prstGeom prst="rect">
              <a:avLst/>
            </a:prstGeom>
            <a:grpFill/>
          </p:spPr>
        </p:pic>
        <p:pic>
          <p:nvPicPr>
            <p:cNvPr id="365" name="그림 364">
              <a:extLst>
                <a:ext uri="{FF2B5EF4-FFF2-40B4-BE49-F238E27FC236}">
                  <a16:creationId xmlns:a16="http://schemas.microsoft.com/office/drawing/2014/main" id="{855AB4B2-AD8D-43F4-8585-0233809C0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1278" y="1249555"/>
              <a:ext cx="5517443" cy="3103562"/>
            </a:xfrm>
            <a:prstGeom prst="rect">
              <a:avLst/>
            </a:prstGeom>
            <a:grpFill/>
          </p:spPr>
        </p:pic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4CC9EFB1-3DCD-4D2B-82F7-77776AB1D7D2}"/>
                </a:ext>
              </a:extLst>
            </p:cNvPr>
            <p:cNvSpPr/>
            <p:nvPr/>
          </p:nvSpPr>
          <p:spPr>
            <a:xfrm>
              <a:off x="543277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Reduced </a:t>
              </a:r>
              <a:r>
                <a:rPr lang="en-US" altLang="ko-KR" sz="2400" b="1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Precision</a:t>
              </a:r>
              <a:endParaRPr lang="en-US" altLang="ko-KR" sz="2400" b="1" cap="none" spc="0" dirty="0">
                <a:ln w="0"/>
                <a:latin typeface="Bahnschrift" panose="020B0502040204020203" pitchFamily="34" charset="0"/>
                <a:ea typeface="Adobe 고딕 Std B" panose="020B0800000000000000" pitchFamily="34" charset="-127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C1EB547A-B3DA-4FD0-9D99-C14FB0346623}"/>
                </a:ext>
              </a:extLst>
            </p:cNvPr>
            <p:cNvSpPr/>
            <p:nvPr/>
          </p:nvSpPr>
          <p:spPr>
            <a:xfrm>
              <a:off x="6131278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Original FP64</a:t>
              </a:r>
            </a:p>
          </p:txBody>
        </p:sp>
      </p:grpSp>
      <p:grpSp>
        <p:nvGrpSpPr>
          <p:cNvPr id="368" name="그룹 367">
            <a:extLst>
              <a:ext uri="{FF2B5EF4-FFF2-40B4-BE49-F238E27FC236}">
                <a16:creationId xmlns:a16="http://schemas.microsoft.com/office/drawing/2014/main" id="{805C2198-7BDC-4FDE-89F2-CD4AB3B46CBC}"/>
              </a:ext>
            </a:extLst>
          </p:cNvPr>
          <p:cNvGrpSpPr/>
          <p:nvPr/>
        </p:nvGrpSpPr>
        <p:grpSpPr>
          <a:xfrm>
            <a:off x="540000" y="443608"/>
            <a:ext cx="11105445" cy="3619657"/>
            <a:chOff x="543277" y="733460"/>
            <a:chExt cx="11105445" cy="3619657"/>
          </a:xfrm>
          <a:solidFill>
            <a:schemeClr val="bg1"/>
          </a:solidFill>
          <a:effectLst/>
        </p:grpSpPr>
        <p:pic>
          <p:nvPicPr>
            <p:cNvPr id="369" name="그림 368">
              <a:extLst>
                <a:ext uri="{FF2B5EF4-FFF2-40B4-BE49-F238E27FC236}">
                  <a16:creationId xmlns:a16="http://schemas.microsoft.com/office/drawing/2014/main" id="{42344B4F-422B-45C1-AE1E-845BCB681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279" y="1249555"/>
              <a:ext cx="5517440" cy="3103560"/>
            </a:xfrm>
            <a:prstGeom prst="rect">
              <a:avLst/>
            </a:prstGeom>
            <a:grpFill/>
          </p:spPr>
        </p:pic>
        <p:pic>
          <p:nvPicPr>
            <p:cNvPr id="370" name="그림 369">
              <a:extLst>
                <a:ext uri="{FF2B5EF4-FFF2-40B4-BE49-F238E27FC236}">
                  <a16:creationId xmlns:a16="http://schemas.microsoft.com/office/drawing/2014/main" id="{78AE74FB-74BD-43D3-957E-C143A1B9C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1278" y="1249555"/>
              <a:ext cx="5517443" cy="3103562"/>
            </a:xfrm>
            <a:prstGeom prst="rect">
              <a:avLst/>
            </a:prstGeom>
            <a:grpFill/>
          </p:spPr>
        </p:pic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8D02E383-3307-4A68-8D64-E3A5B245C704}"/>
                </a:ext>
              </a:extLst>
            </p:cNvPr>
            <p:cNvSpPr/>
            <p:nvPr/>
          </p:nvSpPr>
          <p:spPr>
            <a:xfrm>
              <a:off x="543277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Reduced </a:t>
              </a:r>
              <a:r>
                <a:rPr lang="en-US" altLang="ko-KR" sz="2400" b="1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Precision</a:t>
              </a:r>
              <a:endParaRPr lang="en-US" altLang="ko-KR" sz="2400" b="1" cap="none" spc="0" dirty="0">
                <a:ln w="0"/>
                <a:latin typeface="Bahnschrift" panose="020B0502040204020203" pitchFamily="34" charset="0"/>
                <a:ea typeface="Adobe 고딕 Std B" panose="020B0800000000000000" pitchFamily="34" charset="-127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5FCE3D04-0B6C-4C6D-A286-4A0041341C9C}"/>
                </a:ext>
              </a:extLst>
            </p:cNvPr>
            <p:cNvSpPr/>
            <p:nvPr/>
          </p:nvSpPr>
          <p:spPr>
            <a:xfrm>
              <a:off x="6131278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Original FP64</a:t>
              </a:r>
            </a:p>
          </p:txBody>
        </p:sp>
      </p:grpSp>
      <p:grpSp>
        <p:nvGrpSpPr>
          <p:cNvPr id="373" name="그룹 372">
            <a:extLst>
              <a:ext uri="{FF2B5EF4-FFF2-40B4-BE49-F238E27FC236}">
                <a16:creationId xmlns:a16="http://schemas.microsoft.com/office/drawing/2014/main" id="{D22B3658-6FA7-4C8E-8AA8-0EFFE558D6DC}"/>
              </a:ext>
            </a:extLst>
          </p:cNvPr>
          <p:cNvGrpSpPr/>
          <p:nvPr/>
        </p:nvGrpSpPr>
        <p:grpSpPr>
          <a:xfrm>
            <a:off x="540000" y="443608"/>
            <a:ext cx="11105445" cy="3619657"/>
            <a:chOff x="543277" y="733460"/>
            <a:chExt cx="11105445" cy="3619657"/>
          </a:xfrm>
          <a:solidFill>
            <a:schemeClr val="bg1"/>
          </a:solidFill>
          <a:effectLst/>
        </p:grpSpPr>
        <p:pic>
          <p:nvPicPr>
            <p:cNvPr id="374" name="그림 373">
              <a:extLst>
                <a:ext uri="{FF2B5EF4-FFF2-40B4-BE49-F238E27FC236}">
                  <a16:creationId xmlns:a16="http://schemas.microsoft.com/office/drawing/2014/main" id="{AB60AC65-5DF9-4DAD-8EA5-096AC2B57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279" y="1249555"/>
              <a:ext cx="5517440" cy="3103560"/>
            </a:xfrm>
            <a:prstGeom prst="rect">
              <a:avLst/>
            </a:prstGeom>
            <a:grpFill/>
          </p:spPr>
        </p:pic>
        <p:pic>
          <p:nvPicPr>
            <p:cNvPr id="375" name="그림 374">
              <a:extLst>
                <a:ext uri="{FF2B5EF4-FFF2-40B4-BE49-F238E27FC236}">
                  <a16:creationId xmlns:a16="http://schemas.microsoft.com/office/drawing/2014/main" id="{C3E9C102-0B31-4950-AE2B-6B441EB3B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1278" y="1249555"/>
              <a:ext cx="5517443" cy="3103562"/>
            </a:xfrm>
            <a:prstGeom prst="rect">
              <a:avLst/>
            </a:prstGeom>
            <a:grpFill/>
          </p:spPr>
        </p:pic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DB9CFAB7-C99E-4684-9785-C4B85D7875E8}"/>
                </a:ext>
              </a:extLst>
            </p:cNvPr>
            <p:cNvSpPr/>
            <p:nvPr/>
          </p:nvSpPr>
          <p:spPr>
            <a:xfrm>
              <a:off x="543277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Reduced </a:t>
              </a:r>
              <a:r>
                <a:rPr lang="en-US" altLang="ko-KR" sz="2400" b="1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Precision</a:t>
              </a:r>
              <a:endParaRPr lang="en-US" altLang="ko-KR" sz="2400" b="1" cap="none" spc="0" dirty="0">
                <a:ln w="0"/>
                <a:latin typeface="Bahnschrift" panose="020B0502040204020203" pitchFamily="34" charset="0"/>
                <a:ea typeface="Adobe 고딕 Std B" panose="020B0800000000000000" pitchFamily="34" charset="-127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A0569532-89A8-49BB-85F8-AEE775E792B6}"/>
                </a:ext>
              </a:extLst>
            </p:cNvPr>
            <p:cNvSpPr/>
            <p:nvPr/>
          </p:nvSpPr>
          <p:spPr>
            <a:xfrm>
              <a:off x="6131278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Original FP64</a:t>
              </a:r>
            </a:p>
          </p:txBody>
        </p:sp>
      </p:grpSp>
      <p:grpSp>
        <p:nvGrpSpPr>
          <p:cNvPr id="378" name="그룹 377">
            <a:extLst>
              <a:ext uri="{FF2B5EF4-FFF2-40B4-BE49-F238E27FC236}">
                <a16:creationId xmlns:a16="http://schemas.microsoft.com/office/drawing/2014/main" id="{CB4CB4F5-3537-43C4-A8FF-ADA52B518BD6}"/>
              </a:ext>
            </a:extLst>
          </p:cNvPr>
          <p:cNvGrpSpPr/>
          <p:nvPr/>
        </p:nvGrpSpPr>
        <p:grpSpPr>
          <a:xfrm>
            <a:off x="540000" y="443608"/>
            <a:ext cx="11105445" cy="3619657"/>
            <a:chOff x="543277" y="733460"/>
            <a:chExt cx="11105445" cy="3619657"/>
          </a:xfrm>
          <a:solidFill>
            <a:schemeClr val="bg1"/>
          </a:solidFill>
          <a:effectLst/>
        </p:grpSpPr>
        <p:pic>
          <p:nvPicPr>
            <p:cNvPr id="379" name="그림 378">
              <a:extLst>
                <a:ext uri="{FF2B5EF4-FFF2-40B4-BE49-F238E27FC236}">
                  <a16:creationId xmlns:a16="http://schemas.microsoft.com/office/drawing/2014/main" id="{7950C960-643A-448E-80CC-BBA4AEB34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279" y="1249555"/>
              <a:ext cx="5517440" cy="3103560"/>
            </a:xfrm>
            <a:prstGeom prst="rect">
              <a:avLst/>
            </a:prstGeom>
            <a:grpFill/>
          </p:spPr>
        </p:pic>
        <p:pic>
          <p:nvPicPr>
            <p:cNvPr id="380" name="그림 379">
              <a:extLst>
                <a:ext uri="{FF2B5EF4-FFF2-40B4-BE49-F238E27FC236}">
                  <a16:creationId xmlns:a16="http://schemas.microsoft.com/office/drawing/2014/main" id="{15E2A440-995C-43D2-B03D-A63CC74C4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1278" y="1249555"/>
              <a:ext cx="5517443" cy="3103562"/>
            </a:xfrm>
            <a:prstGeom prst="rect">
              <a:avLst/>
            </a:prstGeom>
            <a:grpFill/>
          </p:spPr>
        </p:pic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0CDA05D0-A05F-4EF3-AA76-D48ED90B740D}"/>
                </a:ext>
              </a:extLst>
            </p:cNvPr>
            <p:cNvSpPr/>
            <p:nvPr/>
          </p:nvSpPr>
          <p:spPr>
            <a:xfrm>
              <a:off x="543277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Reduced </a:t>
              </a:r>
              <a:r>
                <a:rPr lang="en-US" altLang="ko-KR" sz="2400" b="1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Precision</a:t>
              </a:r>
              <a:endParaRPr lang="en-US" altLang="ko-KR" sz="2400" b="1" cap="none" spc="0" dirty="0">
                <a:ln w="0"/>
                <a:latin typeface="Bahnschrift" panose="020B0502040204020203" pitchFamily="34" charset="0"/>
                <a:ea typeface="Adobe 고딕 Std B" panose="020B0800000000000000" pitchFamily="34" charset="-127"/>
              </a:endParaRPr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2E729F8A-2E58-4BBC-9D23-5644801CE0B7}"/>
                </a:ext>
              </a:extLst>
            </p:cNvPr>
            <p:cNvSpPr/>
            <p:nvPr/>
          </p:nvSpPr>
          <p:spPr>
            <a:xfrm>
              <a:off x="6131278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Original FP64</a:t>
              </a:r>
            </a:p>
          </p:txBody>
        </p:sp>
      </p:grpSp>
      <p:grpSp>
        <p:nvGrpSpPr>
          <p:cNvPr id="383" name="그룹 382">
            <a:extLst>
              <a:ext uri="{FF2B5EF4-FFF2-40B4-BE49-F238E27FC236}">
                <a16:creationId xmlns:a16="http://schemas.microsoft.com/office/drawing/2014/main" id="{1D7A3989-5562-40C3-95A6-047F8E3FE474}"/>
              </a:ext>
            </a:extLst>
          </p:cNvPr>
          <p:cNvGrpSpPr/>
          <p:nvPr/>
        </p:nvGrpSpPr>
        <p:grpSpPr>
          <a:xfrm>
            <a:off x="540000" y="443608"/>
            <a:ext cx="11105445" cy="3619657"/>
            <a:chOff x="543277" y="733460"/>
            <a:chExt cx="11105445" cy="3619657"/>
          </a:xfrm>
          <a:solidFill>
            <a:schemeClr val="bg1"/>
          </a:solidFill>
          <a:effectLst/>
        </p:grpSpPr>
        <p:pic>
          <p:nvPicPr>
            <p:cNvPr id="384" name="그림 383">
              <a:extLst>
                <a:ext uri="{FF2B5EF4-FFF2-40B4-BE49-F238E27FC236}">
                  <a16:creationId xmlns:a16="http://schemas.microsoft.com/office/drawing/2014/main" id="{6043E11C-1042-4914-9160-699325E06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279" y="1249555"/>
              <a:ext cx="5517440" cy="3103560"/>
            </a:xfrm>
            <a:prstGeom prst="rect">
              <a:avLst/>
            </a:prstGeom>
            <a:grpFill/>
          </p:spPr>
        </p:pic>
        <p:pic>
          <p:nvPicPr>
            <p:cNvPr id="385" name="그림 384">
              <a:extLst>
                <a:ext uri="{FF2B5EF4-FFF2-40B4-BE49-F238E27FC236}">
                  <a16:creationId xmlns:a16="http://schemas.microsoft.com/office/drawing/2014/main" id="{431FE91A-EA23-4ABE-84D6-472BC66DC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1278" y="1249555"/>
              <a:ext cx="5517443" cy="3103562"/>
            </a:xfrm>
            <a:prstGeom prst="rect">
              <a:avLst/>
            </a:prstGeom>
            <a:grpFill/>
          </p:spPr>
        </p:pic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0C0F2882-6480-44AD-9FFD-CD42F8D06092}"/>
                </a:ext>
              </a:extLst>
            </p:cNvPr>
            <p:cNvSpPr/>
            <p:nvPr/>
          </p:nvSpPr>
          <p:spPr>
            <a:xfrm>
              <a:off x="543277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Reduced </a:t>
              </a:r>
              <a:r>
                <a:rPr lang="en-US" altLang="ko-KR" sz="2400" b="1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Precision</a:t>
              </a:r>
              <a:endParaRPr lang="en-US" altLang="ko-KR" sz="2400" b="1" cap="none" spc="0" dirty="0">
                <a:ln w="0"/>
                <a:latin typeface="Bahnschrift" panose="020B0502040204020203" pitchFamily="34" charset="0"/>
                <a:ea typeface="Adobe 고딕 Std B" panose="020B0800000000000000" pitchFamily="34" charset="-127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4655669C-2469-4543-A18F-C91D11017B2E}"/>
                </a:ext>
              </a:extLst>
            </p:cNvPr>
            <p:cNvSpPr/>
            <p:nvPr/>
          </p:nvSpPr>
          <p:spPr>
            <a:xfrm>
              <a:off x="6131278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Original FP64</a:t>
              </a:r>
            </a:p>
          </p:txBody>
        </p:sp>
      </p:grpSp>
      <p:grpSp>
        <p:nvGrpSpPr>
          <p:cNvPr id="388" name="그룹 387">
            <a:extLst>
              <a:ext uri="{FF2B5EF4-FFF2-40B4-BE49-F238E27FC236}">
                <a16:creationId xmlns:a16="http://schemas.microsoft.com/office/drawing/2014/main" id="{DE43EAD7-77B2-467A-BFE7-F7499150DC14}"/>
              </a:ext>
            </a:extLst>
          </p:cNvPr>
          <p:cNvGrpSpPr/>
          <p:nvPr/>
        </p:nvGrpSpPr>
        <p:grpSpPr>
          <a:xfrm>
            <a:off x="540000" y="443608"/>
            <a:ext cx="11105445" cy="3619657"/>
            <a:chOff x="543277" y="733460"/>
            <a:chExt cx="11105445" cy="3619657"/>
          </a:xfrm>
          <a:solidFill>
            <a:schemeClr val="bg1"/>
          </a:solidFill>
          <a:effectLst/>
        </p:grpSpPr>
        <p:pic>
          <p:nvPicPr>
            <p:cNvPr id="389" name="그림 388">
              <a:extLst>
                <a:ext uri="{FF2B5EF4-FFF2-40B4-BE49-F238E27FC236}">
                  <a16:creationId xmlns:a16="http://schemas.microsoft.com/office/drawing/2014/main" id="{D5A33EEF-A497-4FF0-8FFF-FF3AF795A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279" y="1249555"/>
              <a:ext cx="5517440" cy="3103560"/>
            </a:xfrm>
            <a:prstGeom prst="rect">
              <a:avLst/>
            </a:prstGeom>
            <a:grpFill/>
          </p:spPr>
        </p:pic>
        <p:pic>
          <p:nvPicPr>
            <p:cNvPr id="390" name="그림 389">
              <a:extLst>
                <a:ext uri="{FF2B5EF4-FFF2-40B4-BE49-F238E27FC236}">
                  <a16:creationId xmlns:a16="http://schemas.microsoft.com/office/drawing/2014/main" id="{AF26B1ED-D15C-4CF7-A7BA-8F3C4868E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1278" y="1249555"/>
              <a:ext cx="5517443" cy="3103562"/>
            </a:xfrm>
            <a:prstGeom prst="rect">
              <a:avLst/>
            </a:prstGeom>
            <a:grpFill/>
          </p:spPr>
        </p:pic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0E58170E-DE8E-43B9-B81C-E4AF35A5FCC2}"/>
                </a:ext>
              </a:extLst>
            </p:cNvPr>
            <p:cNvSpPr/>
            <p:nvPr/>
          </p:nvSpPr>
          <p:spPr>
            <a:xfrm>
              <a:off x="543277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Reduced </a:t>
              </a:r>
              <a:r>
                <a:rPr lang="en-US" altLang="ko-KR" sz="2400" b="1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Precision</a:t>
              </a:r>
              <a:endParaRPr lang="en-US" altLang="ko-KR" sz="2400" b="1" cap="none" spc="0" dirty="0">
                <a:ln w="0"/>
                <a:latin typeface="Bahnschrift" panose="020B0502040204020203" pitchFamily="34" charset="0"/>
                <a:ea typeface="Adobe 고딕 Std B" panose="020B0800000000000000" pitchFamily="34" charset="-127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8EEC8BF7-DF25-4F6A-9F80-D64336BC079F}"/>
                </a:ext>
              </a:extLst>
            </p:cNvPr>
            <p:cNvSpPr/>
            <p:nvPr/>
          </p:nvSpPr>
          <p:spPr>
            <a:xfrm>
              <a:off x="6131278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Original FP64</a:t>
              </a:r>
            </a:p>
          </p:txBody>
        </p:sp>
      </p:grpSp>
      <p:grpSp>
        <p:nvGrpSpPr>
          <p:cNvPr id="393" name="그룹 392">
            <a:extLst>
              <a:ext uri="{FF2B5EF4-FFF2-40B4-BE49-F238E27FC236}">
                <a16:creationId xmlns:a16="http://schemas.microsoft.com/office/drawing/2014/main" id="{2D715345-5A18-4E42-A435-DC7CC31431D0}"/>
              </a:ext>
            </a:extLst>
          </p:cNvPr>
          <p:cNvGrpSpPr/>
          <p:nvPr/>
        </p:nvGrpSpPr>
        <p:grpSpPr>
          <a:xfrm>
            <a:off x="540000" y="443608"/>
            <a:ext cx="11105445" cy="3619657"/>
            <a:chOff x="543277" y="733460"/>
            <a:chExt cx="11105445" cy="3619657"/>
          </a:xfrm>
          <a:solidFill>
            <a:schemeClr val="bg1"/>
          </a:solidFill>
          <a:effectLst/>
        </p:grpSpPr>
        <p:pic>
          <p:nvPicPr>
            <p:cNvPr id="394" name="그림 393">
              <a:extLst>
                <a:ext uri="{FF2B5EF4-FFF2-40B4-BE49-F238E27FC236}">
                  <a16:creationId xmlns:a16="http://schemas.microsoft.com/office/drawing/2014/main" id="{E6A94AD5-E7A5-4F91-99DA-EE5AD5716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279" y="1249555"/>
              <a:ext cx="5517440" cy="3103560"/>
            </a:xfrm>
            <a:prstGeom prst="rect">
              <a:avLst/>
            </a:prstGeom>
            <a:grpFill/>
          </p:spPr>
        </p:pic>
        <p:pic>
          <p:nvPicPr>
            <p:cNvPr id="395" name="그림 394">
              <a:extLst>
                <a:ext uri="{FF2B5EF4-FFF2-40B4-BE49-F238E27FC236}">
                  <a16:creationId xmlns:a16="http://schemas.microsoft.com/office/drawing/2014/main" id="{16FCEADE-8FA3-4798-A0DC-A2BEDC5A5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1278" y="1249555"/>
              <a:ext cx="5517443" cy="3103562"/>
            </a:xfrm>
            <a:prstGeom prst="rect">
              <a:avLst/>
            </a:prstGeom>
            <a:grpFill/>
          </p:spPr>
        </p:pic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0CF86D8F-5E78-4D56-94A4-B940EFB89371}"/>
                </a:ext>
              </a:extLst>
            </p:cNvPr>
            <p:cNvSpPr/>
            <p:nvPr/>
          </p:nvSpPr>
          <p:spPr>
            <a:xfrm>
              <a:off x="543277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Reduced </a:t>
              </a:r>
              <a:r>
                <a:rPr lang="en-US" altLang="ko-KR" sz="2400" b="1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Precision</a:t>
              </a:r>
              <a:endParaRPr lang="en-US" altLang="ko-KR" sz="2400" b="1" cap="none" spc="0" dirty="0">
                <a:ln w="0"/>
                <a:latin typeface="Bahnschrift" panose="020B0502040204020203" pitchFamily="34" charset="0"/>
                <a:ea typeface="Adobe 고딕 Std B" panose="020B0800000000000000" pitchFamily="34" charset="-127"/>
              </a:endParaRPr>
            </a:p>
          </p:txBody>
        </p:sp>
        <p:sp>
          <p:nvSpPr>
            <p:cNvPr id="397" name="직사각형 396">
              <a:extLst>
                <a:ext uri="{FF2B5EF4-FFF2-40B4-BE49-F238E27FC236}">
                  <a16:creationId xmlns:a16="http://schemas.microsoft.com/office/drawing/2014/main" id="{D83F87ED-8FBB-407E-85DA-07EF9509725C}"/>
                </a:ext>
              </a:extLst>
            </p:cNvPr>
            <p:cNvSpPr/>
            <p:nvPr/>
          </p:nvSpPr>
          <p:spPr>
            <a:xfrm>
              <a:off x="6131278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Original FP64</a:t>
              </a:r>
            </a:p>
          </p:txBody>
        </p:sp>
      </p:grpSp>
      <p:grpSp>
        <p:nvGrpSpPr>
          <p:cNvPr id="398" name="그룹 397">
            <a:extLst>
              <a:ext uri="{FF2B5EF4-FFF2-40B4-BE49-F238E27FC236}">
                <a16:creationId xmlns:a16="http://schemas.microsoft.com/office/drawing/2014/main" id="{21CDCE00-FFAD-4093-9DC0-EBE10D7537F9}"/>
              </a:ext>
            </a:extLst>
          </p:cNvPr>
          <p:cNvGrpSpPr/>
          <p:nvPr/>
        </p:nvGrpSpPr>
        <p:grpSpPr>
          <a:xfrm>
            <a:off x="540000" y="443608"/>
            <a:ext cx="11105445" cy="3619657"/>
            <a:chOff x="543277" y="733460"/>
            <a:chExt cx="11105445" cy="3619657"/>
          </a:xfrm>
          <a:solidFill>
            <a:schemeClr val="bg1"/>
          </a:solidFill>
          <a:effectLst/>
        </p:grpSpPr>
        <p:pic>
          <p:nvPicPr>
            <p:cNvPr id="399" name="그림 398">
              <a:extLst>
                <a:ext uri="{FF2B5EF4-FFF2-40B4-BE49-F238E27FC236}">
                  <a16:creationId xmlns:a16="http://schemas.microsoft.com/office/drawing/2014/main" id="{36253223-D815-4BDF-848F-A0BF7AE29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279" y="1249555"/>
              <a:ext cx="5517440" cy="3103560"/>
            </a:xfrm>
            <a:prstGeom prst="rect">
              <a:avLst/>
            </a:prstGeom>
            <a:grpFill/>
          </p:spPr>
        </p:pic>
        <p:pic>
          <p:nvPicPr>
            <p:cNvPr id="400" name="그림 399">
              <a:extLst>
                <a:ext uri="{FF2B5EF4-FFF2-40B4-BE49-F238E27FC236}">
                  <a16:creationId xmlns:a16="http://schemas.microsoft.com/office/drawing/2014/main" id="{535DDFBF-2ADE-4727-8EAE-EFE4DC222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1278" y="1249555"/>
              <a:ext cx="5517443" cy="3103562"/>
            </a:xfrm>
            <a:prstGeom prst="rect">
              <a:avLst/>
            </a:prstGeom>
            <a:grpFill/>
          </p:spPr>
        </p:pic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CD597FE3-BDB5-437D-AEBF-FB8144E45D98}"/>
                </a:ext>
              </a:extLst>
            </p:cNvPr>
            <p:cNvSpPr/>
            <p:nvPr/>
          </p:nvSpPr>
          <p:spPr>
            <a:xfrm>
              <a:off x="543277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Reduced </a:t>
              </a:r>
              <a:r>
                <a:rPr lang="en-US" altLang="ko-KR" sz="2400" b="1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Precision</a:t>
              </a:r>
              <a:endParaRPr lang="en-US" altLang="ko-KR" sz="2400" b="1" cap="none" spc="0" dirty="0">
                <a:ln w="0"/>
                <a:latin typeface="Bahnschrift" panose="020B0502040204020203" pitchFamily="34" charset="0"/>
                <a:ea typeface="Adobe 고딕 Std B" panose="020B0800000000000000" pitchFamily="34" charset="-127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4F2EA56D-B9BD-422B-A53B-EE54652BC9EB}"/>
                </a:ext>
              </a:extLst>
            </p:cNvPr>
            <p:cNvSpPr/>
            <p:nvPr/>
          </p:nvSpPr>
          <p:spPr>
            <a:xfrm>
              <a:off x="6131278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Original FP64</a:t>
              </a:r>
            </a:p>
          </p:txBody>
        </p:sp>
      </p:grpSp>
      <p:grpSp>
        <p:nvGrpSpPr>
          <p:cNvPr id="403" name="그룹 402">
            <a:extLst>
              <a:ext uri="{FF2B5EF4-FFF2-40B4-BE49-F238E27FC236}">
                <a16:creationId xmlns:a16="http://schemas.microsoft.com/office/drawing/2014/main" id="{E9BD95C6-EAD5-4CE1-BABE-CF07A7467304}"/>
              </a:ext>
            </a:extLst>
          </p:cNvPr>
          <p:cNvGrpSpPr/>
          <p:nvPr/>
        </p:nvGrpSpPr>
        <p:grpSpPr>
          <a:xfrm>
            <a:off x="540000" y="443608"/>
            <a:ext cx="11105445" cy="3619657"/>
            <a:chOff x="543277" y="733460"/>
            <a:chExt cx="11105445" cy="3619657"/>
          </a:xfrm>
          <a:solidFill>
            <a:schemeClr val="bg1"/>
          </a:solidFill>
          <a:effectLst/>
        </p:grpSpPr>
        <p:pic>
          <p:nvPicPr>
            <p:cNvPr id="404" name="그림 403">
              <a:extLst>
                <a:ext uri="{FF2B5EF4-FFF2-40B4-BE49-F238E27FC236}">
                  <a16:creationId xmlns:a16="http://schemas.microsoft.com/office/drawing/2014/main" id="{DEBB7A61-B2AE-4B44-82DF-8EF8A396B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279" y="1249555"/>
              <a:ext cx="5517440" cy="3103560"/>
            </a:xfrm>
            <a:prstGeom prst="rect">
              <a:avLst/>
            </a:prstGeom>
            <a:grpFill/>
          </p:spPr>
        </p:pic>
        <p:pic>
          <p:nvPicPr>
            <p:cNvPr id="405" name="그림 404">
              <a:extLst>
                <a:ext uri="{FF2B5EF4-FFF2-40B4-BE49-F238E27FC236}">
                  <a16:creationId xmlns:a16="http://schemas.microsoft.com/office/drawing/2014/main" id="{E7EE5D8F-19C5-4D6F-808E-337A0C2D7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1278" y="1249555"/>
              <a:ext cx="5517443" cy="3103562"/>
            </a:xfrm>
            <a:prstGeom prst="rect">
              <a:avLst/>
            </a:prstGeom>
            <a:grpFill/>
          </p:spPr>
        </p:pic>
        <p:sp>
          <p:nvSpPr>
            <p:cNvPr id="406" name="직사각형 405">
              <a:extLst>
                <a:ext uri="{FF2B5EF4-FFF2-40B4-BE49-F238E27FC236}">
                  <a16:creationId xmlns:a16="http://schemas.microsoft.com/office/drawing/2014/main" id="{7D6CE491-D358-457F-9882-3303307FD2BE}"/>
                </a:ext>
              </a:extLst>
            </p:cNvPr>
            <p:cNvSpPr/>
            <p:nvPr/>
          </p:nvSpPr>
          <p:spPr>
            <a:xfrm>
              <a:off x="543277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Reduced </a:t>
              </a:r>
              <a:r>
                <a:rPr lang="en-US" altLang="ko-KR" sz="2400" b="1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Precision</a:t>
              </a:r>
              <a:endParaRPr lang="en-US" altLang="ko-KR" sz="2400" b="1" cap="none" spc="0" dirty="0">
                <a:ln w="0"/>
                <a:latin typeface="Bahnschrift" panose="020B0502040204020203" pitchFamily="34" charset="0"/>
                <a:ea typeface="Adobe 고딕 Std B" panose="020B0800000000000000" pitchFamily="34" charset="-127"/>
              </a:endParaRPr>
            </a:p>
          </p:txBody>
        </p:sp>
        <p:sp>
          <p:nvSpPr>
            <p:cNvPr id="407" name="직사각형 406">
              <a:extLst>
                <a:ext uri="{FF2B5EF4-FFF2-40B4-BE49-F238E27FC236}">
                  <a16:creationId xmlns:a16="http://schemas.microsoft.com/office/drawing/2014/main" id="{DF2F2380-001F-4B51-A9E1-EBDB0068D338}"/>
                </a:ext>
              </a:extLst>
            </p:cNvPr>
            <p:cNvSpPr/>
            <p:nvPr/>
          </p:nvSpPr>
          <p:spPr>
            <a:xfrm>
              <a:off x="6131278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Original FP64</a:t>
              </a:r>
            </a:p>
          </p:txBody>
        </p:sp>
      </p:grpSp>
      <p:grpSp>
        <p:nvGrpSpPr>
          <p:cNvPr id="408" name="그룹 407">
            <a:extLst>
              <a:ext uri="{FF2B5EF4-FFF2-40B4-BE49-F238E27FC236}">
                <a16:creationId xmlns:a16="http://schemas.microsoft.com/office/drawing/2014/main" id="{6D92035A-405F-47ED-B310-BC574ECA3193}"/>
              </a:ext>
            </a:extLst>
          </p:cNvPr>
          <p:cNvGrpSpPr/>
          <p:nvPr/>
        </p:nvGrpSpPr>
        <p:grpSpPr>
          <a:xfrm>
            <a:off x="540000" y="443608"/>
            <a:ext cx="11105445" cy="3619657"/>
            <a:chOff x="543277" y="733460"/>
            <a:chExt cx="11105445" cy="3619657"/>
          </a:xfrm>
          <a:solidFill>
            <a:schemeClr val="bg1"/>
          </a:solidFill>
          <a:effectLst/>
        </p:grpSpPr>
        <p:pic>
          <p:nvPicPr>
            <p:cNvPr id="409" name="그림 408">
              <a:extLst>
                <a:ext uri="{FF2B5EF4-FFF2-40B4-BE49-F238E27FC236}">
                  <a16:creationId xmlns:a16="http://schemas.microsoft.com/office/drawing/2014/main" id="{AD12142C-77DA-4E9C-BDC9-6BC6020DE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279" y="1249555"/>
              <a:ext cx="5517440" cy="3103560"/>
            </a:xfrm>
            <a:prstGeom prst="rect">
              <a:avLst/>
            </a:prstGeom>
            <a:grpFill/>
          </p:spPr>
        </p:pic>
        <p:pic>
          <p:nvPicPr>
            <p:cNvPr id="410" name="그림 409">
              <a:extLst>
                <a:ext uri="{FF2B5EF4-FFF2-40B4-BE49-F238E27FC236}">
                  <a16:creationId xmlns:a16="http://schemas.microsoft.com/office/drawing/2014/main" id="{A19ED0F8-8D91-474D-A670-DD7C7A360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1278" y="1249555"/>
              <a:ext cx="5517443" cy="3103562"/>
            </a:xfrm>
            <a:prstGeom prst="rect">
              <a:avLst/>
            </a:prstGeom>
            <a:grpFill/>
          </p:spPr>
        </p:pic>
        <p:sp>
          <p:nvSpPr>
            <p:cNvPr id="411" name="직사각형 410">
              <a:extLst>
                <a:ext uri="{FF2B5EF4-FFF2-40B4-BE49-F238E27FC236}">
                  <a16:creationId xmlns:a16="http://schemas.microsoft.com/office/drawing/2014/main" id="{ADDBCABE-30BA-48C5-8EC8-46DE8DF53412}"/>
                </a:ext>
              </a:extLst>
            </p:cNvPr>
            <p:cNvSpPr/>
            <p:nvPr/>
          </p:nvSpPr>
          <p:spPr>
            <a:xfrm>
              <a:off x="543277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Reduced </a:t>
              </a:r>
              <a:r>
                <a:rPr lang="en-US" altLang="ko-KR" sz="2400" b="1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Precision</a:t>
              </a:r>
              <a:endParaRPr lang="en-US" altLang="ko-KR" sz="2400" b="1" cap="none" spc="0" dirty="0">
                <a:ln w="0"/>
                <a:latin typeface="Bahnschrift" panose="020B0502040204020203" pitchFamily="34" charset="0"/>
                <a:ea typeface="Adobe 고딕 Std B" panose="020B0800000000000000" pitchFamily="34" charset="-127"/>
              </a:endParaRPr>
            </a:p>
          </p:txBody>
        </p:sp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818298E3-9849-43AA-B92E-5BB553C3134F}"/>
                </a:ext>
              </a:extLst>
            </p:cNvPr>
            <p:cNvSpPr/>
            <p:nvPr/>
          </p:nvSpPr>
          <p:spPr>
            <a:xfrm>
              <a:off x="6131278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Original FP64</a:t>
              </a:r>
            </a:p>
          </p:txBody>
        </p:sp>
      </p:grpSp>
      <p:grpSp>
        <p:nvGrpSpPr>
          <p:cNvPr id="413" name="그룹 412">
            <a:extLst>
              <a:ext uri="{FF2B5EF4-FFF2-40B4-BE49-F238E27FC236}">
                <a16:creationId xmlns:a16="http://schemas.microsoft.com/office/drawing/2014/main" id="{C9C702BD-A72D-4685-85AB-CA2A4EA8AEEF}"/>
              </a:ext>
            </a:extLst>
          </p:cNvPr>
          <p:cNvGrpSpPr/>
          <p:nvPr/>
        </p:nvGrpSpPr>
        <p:grpSpPr>
          <a:xfrm>
            <a:off x="540000" y="443608"/>
            <a:ext cx="11105445" cy="3619657"/>
            <a:chOff x="543277" y="733460"/>
            <a:chExt cx="11105445" cy="3619657"/>
          </a:xfrm>
          <a:solidFill>
            <a:schemeClr val="bg1"/>
          </a:solidFill>
          <a:effectLst/>
        </p:grpSpPr>
        <p:pic>
          <p:nvPicPr>
            <p:cNvPr id="414" name="그림 413">
              <a:extLst>
                <a:ext uri="{FF2B5EF4-FFF2-40B4-BE49-F238E27FC236}">
                  <a16:creationId xmlns:a16="http://schemas.microsoft.com/office/drawing/2014/main" id="{8EED6AE5-C364-4780-A52A-0CEA10CFE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279" y="1249555"/>
              <a:ext cx="5517440" cy="3103560"/>
            </a:xfrm>
            <a:prstGeom prst="rect">
              <a:avLst/>
            </a:prstGeom>
            <a:grpFill/>
          </p:spPr>
        </p:pic>
        <p:pic>
          <p:nvPicPr>
            <p:cNvPr id="415" name="그림 414">
              <a:extLst>
                <a:ext uri="{FF2B5EF4-FFF2-40B4-BE49-F238E27FC236}">
                  <a16:creationId xmlns:a16="http://schemas.microsoft.com/office/drawing/2014/main" id="{5F081FA7-0876-4A42-9C13-1794121A0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1278" y="1249555"/>
              <a:ext cx="5517443" cy="3103562"/>
            </a:xfrm>
            <a:prstGeom prst="rect">
              <a:avLst/>
            </a:prstGeom>
            <a:grpFill/>
          </p:spPr>
        </p:pic>
        <p:sp>
          <p:nvSpPr>
            <p:cNvPr id="416" name="직사각형 415">
              <a:extLst>
                <a:ext uri="{FF2B5EF4-FFF2-40B4-BE49-F238E27FC236}">
                  <a16:creationId xmlns:a16="http://schemas.microsoft.com/office/drawing/2014/main" id="{9681E80C-69B7-4EA4-8BD2-CAAB49CB1207}"/>
                </a:ext>
              </a:extLst>
            </p:cNvPr>
            <p:cNvSpPr/>
            <p:nvPr/>
          </p:nvSpPr>
          <p:spPr>
            <a:xfrm>
              <a:off x="543277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Reduced </a:t>
              </a:r>
              <a:r>
                <a:rPr lang="en-US" altLang="ko-KR" sz="2400" b="1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Precision</a:t>
              </a:r>
              <a:endParaRPr lang="en-US" altLang="ko-KR" sz="2400" b="1" cap="none" spc="0" dirty="0">
                <a:ln w="0"/>
                <a:latin typeface="Bahnschrift" panose="020B0502040204020203" pitchFamily="34" charset="0"/>
                <a:ea typeface="Adobe 고딕 Std B" panose="020B0800000000000000" pitchFamily="34" charset="-127"/>
              </a:endParaRPr>
            </a:p>
          </p:txBody>
        </p:sp>
        <p:sp>
          <p:nvSpPr>
            <p:cNvPr id="417" name="직사각형 416">
              <a:extLst>
                <a:ext uri="{FF2B5EF4-FFF2-40B4-BE49-F238E27FC236}">
                  <a16:creationId xmlns:a16="http://schemas.microsoft.com/office/drawing/2014/main" id="{B33800CD-C33D-4E37-B290-2C12E9B663C1}"/>
                </a:ext>
              </a:extLst>
            </p:cNvPr>
            <p:cNvSpPr/>
            <p:nvPr/>
          </p:nvSpPr>
          <p:spPr>
            <a:xfrm>
              <a:off x="6131278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Original FP64</a:t>
              </a:r>
            </a:p>
          </p:txBody>
        </p:sp>
      </p:grpSp>
      <p:grpSp>
        <p:nvGrpSpPr>
          <p:cNvPr id="418" name="그룹 417">
            <a:extLst>
              <a:ext uri="{FF2B5EF4-FFF2-40B4-BE49-F238E27FC236}">
                <a16:creationId xmlns:a16="http://schemas.microsoft.com/office/drawing/2014/main" id="{06F575C8-9848-415F-B115-524AA9E8793B}"/>
              </a:ext>
            </a:extLst>
          </p:cNvPr>
          <p:cNvGrpSpPr/>
          <p:nvPr/>
        </p:nvGrpSpPr>
        <p:grpSpPr>
          <a:xfrm>
            <a:off x="540000" y="443608"/>
            <a:ext cx="11105445" cy="3619657"/>
            <a:chOff x="543277" y="733460"/>
            <a:chExt cx="11105445" cy="3619657"/>
          </a:xfrm>
          <a:solidFill>
            <a:schemeClr val="bg1"/>
          </a:solidFill>
          <a:effectLst/>
        </p:grpSpPr>
        <p:pic>
          <p:nvPicPr>
            <p:cNvPr id="419" name="그림 418">
              <a:extLst>
                <a:ext uri="{FF2B5EF4-FFF2-40B4-BE49-F238E27FC236}">
                  <a16:creationId xmlns:a16="http://schemas.microsoft.com/office/drawing/2014/main" id="{F3DBC9C7-DC0C-468B-A6E1-1AA9BCE41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279" y="1249555"/>
              <a:ext cx="5517440" cy="3103560"/>
            </a:xfrm>
            <a:prstGeom prst="rect">
              <a:avLst/>
            </a:prstGeom>
            <a:grpFill/>
          </p:spPr>
        </p:pic>
        <p:pic>
          <p:nvPicPr>
            <p:cNvPr id="420" name="그림 419">
              <a:extLst>
                <a:ext uri="{FF2B5EF4-FFF2-40B4-BE49-F238E27FC236}">
                  <a16:creationId xmlns:a16="http://schemas.microsoft.com/office/drawing/2014/main" id="{42E77637-4A0F-44A8-8FFF-7CFDB756A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1278" y="1249555"/>
              <a:ext cx="5517443" cy="3103562"/>
            </a:xfrm>
            <a:prstGeom prst="rect">
              <a:avLst/>
            </a:prstGeom>
            <a:grpFill/>
          </p:spPr>
        </p:pic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37850312-7333-49CF-BAAA-83F7EC205E68}"/>
                </a:ext>
              </a:extLst>
            </p:cNvPr>
            <p:cNvSpPr/>
            <p:nvPr/>
          </p:nvSpPr>
          <p:spPr>
            <a:xfrm>
              <a:off x="543277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Reduced </a:t>
              </a:r>
              <a:r>
                <a:rPr lang="en-US" altLang="ko-KR" sz="2400" b="1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Precision</a:t>
              </a:r>
              <a:endParaRPr lang="en-US" altLang="ko-KR" sz="2400" b="1" cap="none" spc="0" dirty="0">
                <a:ln w="0"/>
                <a:latin typeface="Bahnschrift" panose="020B0502040204020203" pitchFamily="34" charset="0"/>
                <a:ea typeface="Adobe 고딕 Std B" panose="020B0800000000000000" pitchFamily="34" charset="-127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A4D9A316-C332-407F-B4B1-2F707498991E}"/>
                </a:ext>
              </a:extLst>
            </p:cNvPr>
            <p:cNvSpPr/>
            <p:nvPr/>
          </p:nvSpPr>
          <p:spPr>
            <a:xfrm>
              <a:off x="6131278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Original FP64</a:t>
              </a:r>
            </a:p>
          </p:txBody>
        </p:sp>
      </p:grpSp>
      <p:grpSp>
        <p:nvGrpSpPr>
          <p:cNvPr id="423" name="그룹 422">
            <a:extLst>
              <a:ext uri="{FF2B5EF4-FFF2-40B4-BE49-F238E27FC236}">
                <a16:creationId xmlns:a16="http://schemas.microsoft.com/office/drawing/2014/main" id="{020FCCA3-524B-4CC5-B855-DC641209CE20}"/>
              </a:ext>
            </a:extLst>
          </p:cNvPr>
          <p:cNvGrpSpPr/>
          <p:nvPr/>
        </p:nvGrpSpPr>
        <p:grpSpPr>
          <a:xfrm>
            <a:off x="540000" y="443608"/>
            <a:ext cx="11105445" cy="3619657"/>
            <a:chOff x="543277" y="733460"/>
            <a:chExt cx="11105445" cy="3619657"/>
          </a:xfrm>
          <a:solidFill>
            <a:schemeClr val="bg1"/>
          </a:solidFill>
          <a:effectLst/>
        </p:grpSpPr>
        <p:pic>
          <p:nvPicPr>
            <p:cNvPr id="424" name="그림 423">
              <a:extLst>
                <a:ext uri="{FF2B5EF4-FFF2-40B4-BE49-F238E27FC236}">
                  <a16:creationId xmlns:a16="http://schemas.microsoft.com/office/drawing/2014/main" id="{FFDDB3A4-FFAA-4FC0-8DA4-B989AB034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279" y="1249555"/>
              <a:ext cx="5517440" cy="3103560"/>
            </a:xfrm>
            <a:prstGeom prst="rect">
              <a:avLst/>
            </a:prstGeom>
            <a:grpFill/>
          </p:spPr>
        </p:pic>
        <p:pic>
          <p:nvPicPr>
            <p:cNvPr id="425" name="그림 424">
              <a:extLst>
                <a:ext uri="{FF2B5EF4-FFF2-40B4-BE49-F238E27FC236}">
                  <a16:creationId xmlns:a16="http://schemas.microsoft.com/office/drawing/2014/main" id="{6BB015F7-8C23-4F80-B417-1C06CE287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1278" y="1249555"/>
              <a:ext cx="5517443" cy="3103562"/>
            </a:xfrm>
            <a:prstGeom prst="rect">
              <a:avLst/>
            </a:prstGeom>
            <a:grpFill/>
          </p:spPr>
        </p:pic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9D769C6A-5F26-4CBE-B5B8-1BA2454CC999}"/>
                </a:ext>
              </a:extLst>
            </p:cNvPr>
            <p:cNvSpPr/>
            <p:nvPr/>
          </p:nvSpPr>
          <p:spPr>
            <a:xfrm>
              <a:off x="543277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Reduced </a:t>
              </a:r>
              <a:r>
                <a:rPr lang="en-US" altLang="ko-KR" sz="2400" b="1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Precision</a:t>
              </a:r>
              <a:endParaRPr lang="en-US" altLang="ko-KR" sz="2400" b="1" cap="none" spc="0" dirty="0">
                <a:ln w="0"/>
                <a:latin typeface="Bahnschrift" panose="020B0502040204020203" pitchFamily="34" charset="0"/>
                <a:ea typeface="Adobe 고딕 Std B" panose="020B0800000000000000" pitchFamily="34" charset="-127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E71ACC2A-A40C-42AC-BAB9-F4E4B61D2044}"/>
                </a:ext>
              </a:extLst>
            </p:cNvPr>
            <p:cNvSpPr/>
            <p:nvPr/>
          </p:nvSpPr>
          <p:spPr>
            <a:xfrm>
              <a:off x="6131278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Original FP64</a:t>
              </a:r>
            </a:p>
          </p:txBody>
        </p:sp>
      </p:grpSp>
      <p:grpSp>
        <p:nvGrpSpPr>
          <p:cNvPr id="428" name="그룹 427">
            <a:extLst>
              <a:ext uri="{FF2B5EF4-FFF2-40B4-BE49-F238E27FC236}">
                <a16:creationId xmlns:a16="http://schemas.microsoft.com/office/drawing/2014/main" id="{ED653B40-3817-4C01-8034-0DEDDC8AE568}"/>
              </a:ext>
            </a:extLst>
          </p:cNvPr>
          <p:cNvGrpSpPr/>
          <p:nvPr/>
        </p:nvGrpSpPr>
        <p:grpSpPr>
          <a:xfrm>
            <a:off x="540000" y="443608"/>
            <a:ext cx="11105445" cy="3619657"/>
            <a:chOff x="543277" y="733460"/>
            <a:chExt cx="11105445" cy="3619657"/>
          </a:xfrm>
          <a:solidFill>
            <a:schemeClr val="bg1"/>
          </a:solidFill>
          <a:effectLst/>
        </p:grpSpPr>
        <p:pic>
          <p:nvPicPr>
            <p:cNvPr id="429" name="그림 428">
              <a:extLst>
                <a:ext uri="{FF2B5EF4-FFF2-40B4-BE49-F238E27FC236}">
                  <a16:creationId xmlns:a16="http://schemas.microsoft.com/office/drawing/2014/main" id="{D8A55535-BBD3-48A5-B4E3-F99915A98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279" y="1249555"/>
              <a:ext cx="5517440" cy="3103560"/>
            </a:xfrm>
            <a:prstGeom prst="rect">
              <a:avLst/>
            </a:prstGeom>
            <a:grpFill/>
          </p:spPr>
        </p:pic>
        <p:pic>
          <p:nvPicPr>
            <p:cNvPr id="430" name="그림 429">
              <a:extLst>
                <a:ext uri="{FF2B5EF4-FFF2-40B4-BE49-F238E27FC236}">
                  <a16:creationId xmlns:a16="http://schemas.microsoft.com/office/drawing/2014/main" id="{BC232132-90E2-42D5-B89B-6959A8B11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1278" y="1249555"/>
              <a:ext cx="5517443" cy="3103562"/>
            </a:xfrm>
            <a:prstGeom prst="rect">
              <a:avLst/>
            </a:prstGeom>
            <a:grpFill/>
          </p:spPr>
        </p:pic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8D8BCC4B-03BD-462D-9C4E-6FD136A907F0}"/>
                </a:ext>
              </a:extLst>
            </p:cNvPr>
            <p:cNvSpPr/>
            <p:nvPr/>
          </p:nvSpPr>
          <p:spPr>
            <a:xfrm>
              <a:off x="543277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Reduced </a:t>
              </a:r>
              <a:r>
                <a:rPr lang="en-US" altLang="ko-KR" sz="2400" b="1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Precision</a:t>
              </a:r>
              <a:endParaRPr lang="en-US" altLang="ko-KR" sz="2400" b="1" cap="none" spc="0" dirty="0">
                <a:ln w="0"/>
                <a:latin typeface="Bahnschrift" panose="020B0502040204020203" pitchFamily="34" charset="0"/>
                <a:ea typeface="Adobe 고딕 Std B" panose="020B0800000000000000" pitchFamily="34" charset="-127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CDDD825A-5E1D-4471-BBCF-B8F96A40D9D3}"/>
                </a:ext>
              </a:extLst>
            </p:cNvPr>
            <p:cNvSpPr/>
            <p:nvPr/>
          </p:nvSpPr>
          <p:spPr>
            <a:xfrm>
              <a:off x="6131278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Original FP64</a:t>
              </a:r>
            </a:p>
          </p:txBody>
        </p:sp>
      </p:grpSp>
      <p:grpSp>
        <p:nvGrpSpPr>
          <p:cNvPr id="433" name="그룹 432">
            <a:extLst>
              <a:ext uri="{FF2B5EF4-FFF2-40B4-BE49-F238E27FC236}">
                <a16:creationId xmlns:a16="http://schemas.microsoft.com/office/drawing/2014/main" id="{2477D015-ACB8-4788-80B0-9A3071D30936}"/>
              </a:ext>
            </a:extLst>
          </p:cNvPr>
          <p:cNvGrpSpPr/>
          <p:nvPr/>
        </p:nvGrpSpPr>
        <p:grpSpPr>
          <a:xfrm>
            <a:off x="540000" y="443608"/>
            <a:ext cx="11105445" cy="3619657"/>
            <a:chOff x="543277" y="733460"/>
            <a:chExt cx="11105445" cy="3619657"/>
          </a:xfrm>
          <a:solidFill>
            <a:schemeClr val="bg1"/>
          </a:solidFill>
          <a:effectLst/>
        </p:grpSpPr>
        <p:pic>
          <p:nvPicPr>
            <p:cNvPr id="434" name="그림 433">
              <a:extLst>
                <a:ext uri="{FF2B5EF4-FFF2-40B4-BE49-F238E27FC236}">
                  <a16:creationId xmlns:a16="http://schemas.microsoft.com/office/drawing/2014/main" id="{EA6211ED-33C8-45C9-8B4D-9D309F1F3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279" y="1249555"/>
              <a:ext cx="5517440" cy="3103560"/>
            </a:xfrm>
            <a:prstGeom prst="rect">
              <a:avLst/>
            </a:prstGeom>
            <a:grpFill/>
          </p:spPr>
        </p:pic>
        <p:pic>
          <p:nvPicPr>
            <p:cNvPr id="435" name="그림 434">
              <a:extLst>
                <a:ext uri="{FF2B5EF4-FFF2-40B4-BE49-F238E27FC236}">
                  <a16:creationId xmlns:a16="http://schemas.microsoft.com/office/drawing/2014/main" id="{DDCA44EC-CD19-4708-854D-0C05F847D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1278" y="1249555"/>
              <a:ext cx="5517443" cy="3103562"/>
            </a:xfrm>
            <a:prstGeom prst="rect">
              <a:avLst/>
            </a:prstGeom>
            <a:grpFill/>
          </p:spPr>
        </p:pic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B74D8AEE-D906-486B-B481-AFB4EB3C3C07}"/>
                </a:ext>
              </a:extLst>
            </p:cNvPr>
            <p:cNvSpPr/>
            <p:nvPr/>
          </p:nvSpPr>
          <p:spPr>
            <a:xfrm>
              <a:off x="543277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Reduced </a:t>
              </a:r>
              <a:r>
                <a:rPr lang="en-US" altLang="ko-KR" sz="2400" b="1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Precision</a:t>
              </a:r>
              <a:endParaRPr lang="en-US" altLang="ko-KR" sz="2400" b="1" cap="none" spc="0" dirty="0">
                <a:ln w="0"/>
                <a:latin typeface="Bahnschrift" panose="020B0502040204020203" pitchFamily="34" charset="0"/>
                <a:ea typeface="Adobe 고딕 Std B" panose="020B0800000000000000" pitchFamily="34" charset="-127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7BA86AB2-FE28-4651-A6ED-C78063B7A577}"/>
                </a:ext>
              </a:extLst>
            </p:cNvPr>
            <p:cNvSpPr/>
            <p:nvPr/>
          </p:nvSpPr>
          <p:spPr>
            <a:xfrm>
              <a:off x="6131278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Original FP64</a:t>
              </a:r>
            </a:p>
          </p:txBody>
        </p:sp>
      </p:grpSp>
      <p:grpSp>
        <p:nvGrpSpPr>
          <p:cNvPr id="438" name="그룹 437">
            <a:extLst>
              <a:ext uri="{FF2B5EF4-FFF2-40B4-BE49-F238E27FC236}">
                <a16:creationId xmlns:a16="http://schemas.microsoft.com/office/drawing/2014/main" id="{6D39F563-BC17-45C3-98E9-7029E854776E}"/>
              </a:ext>
            </a:extLst>
          </p:cNvPr>
          <p:cNvGrpSpPr/>
          <p:nvPr/>
        </p:nvGrpSpPr>
        <p:grpSpPr>
          <a:xfrm>
            <a:off x="540000" y="443608"/>
            <a:ext cx="11105445" cy="3619657"/>
            <a:chOff x="543277" y="733460"/>
            <a:chExt cx="11105445" cy="3619657"/>
          </a:xfrm>
          <a:solidFill>
            <a:schemeClr val="bg1"/>
          </a:solidFill>
          <a:effectLst/>
        </p:grpSpPr>
        <p:pic>
          <p:nvPicPr>
            <p:cNvPr id="439" name="그림 438">
              <a:extLst>
                <a:ext uri="{FF2B5EF4-FFF2-40B4-BE49-F238E27FC236}">
                  <a16:creationId xmlns:a16="http://schemas.microsoft.com/office/drawing/2014/main" id="{5C6DEDBC-BE89-4163-B80F-0E7956AE0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279" y="1249555"/>
              <a:ext cx="5517440" cy="3103560"/>
            </a:xfrm>
            <a:prstGeom prst="rect">
              <a:avLst/>
            </a:prstGeom>
            <a:grpFill/>
          </p:spPr>
        </p:pic>
        <p:pic>
          <p:nvPicPr>
            <p:cNvPr id="440" name="그림 439">
              <a:extLst>
                <a:ext uri="{FF2B5EF4-FFF2-40B4-BE49-F238E27FC236}">
                  <a16:creationId xmlns:a16="http://schemas.microsoft.com/office/drawing/2014/main" id="{7FFDC5B4-8ECF-4C1C-86C9-3A9BD157B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1278" y="1249555"/>
              <a:ext cx="5517443" cy="3103562"/>
            </a:xfrm>
            <a:prstGeom prst="rect">
              <a:avLst/>
            </a:prstGeom>
            <a:grpFill/>
          </p:spPr>
        </p:pic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40ECBCB8-E45B-4625-A07E-D1DC2A937214}"/>
                </a:ext>
              </a:extLst>
            </p:cNvPr>
            <p:cNvSpPr/>
            <p:nvPr/>
          </p:nvSpPr>
          <p:spPr>
            <a:xfrm>
              <a:off x="543277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Reduced </a:t>
              </a:r>
              <a:r>
                <a:rPr lang="en-US" altLang="ko-KR" sz="2400" b="1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Precision</a:t>
              </a:r>
              <a:endParaRPr lang="en-US" altLang="ko-KR" sz="2400" b="1" cap="none" spc="0" dirty="0">
                <a:ln w="0"/>
                <a:latin typeface="Bahnschrift" panose="020B0502040204020203" pitchFamily="34" charset="0"/>
                <a:ea typeface="Adobe 고딕 Std B" panose="020B0800000000000000" pitchFamily="34" charset="-127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0798E852-675C-4EC2-B218-88D140463787}"/>
                </a:ext>
              </a:extLst>
            </p:cNvPr>
            <p:cNvSpPr/>
            <p:nvPr/>
          </p:nvSpPr>
          <p:spPr>
            <a:xfrm>
              <a:off x="6131278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Original FP64</a:t>
              </a:r>
            </a:p>
          </p:txBody>
        </p:sp>
      </p:grpSp>
      <p:grpSp>
        <p:nvGrpSpPr>
          <p:cNvPr id="443" name="그룹 442">
            <a:extLst>
              <a:ext uri="{FF2B5EF4-FFF2-40B4-BE49-F238E27FC236}">
                <a16:creationId xmlns:a16="http://schemas.microsoft.com/office/drawing/2014/main" id="{7D9D095E-12ED-4428-9B95-32FAEEE291A2}"/>
              </a:ext>
            </a:extLst>
          </p:cNvPr>
          <p:cNvGrpSpPr/>
          <p:nvPr/>
        </p:nvGrpSpPr>
        <p:grpSpPr>
          <a:xfrm>
            <a:off x="540000" y="443608"/>
            <a:ext cx="11105445" cy="3619657"/>
            <a:chOff x="543277" y="733460"/>
            <a:chExt cx="11105445" cy="3619657"/>
          </a:xfrm>
          <a:solidFill>
            <a:schemeClr val="bg1"/>
          </a:solidFill>
          <a:effectLst/>
        </p:grpSpPr>
        <p:pic>
          <p:nvPicPr>
            <p:cNvPr id="444" name="그림 443">
              <a:extLst>
                <a:ext uri="{FF2B5EF4-FFF2-40B4-BE49-F238E27FC236}">
                  <a16:creationId xmlns:a16="http://schemas.microsoft.com/office/drawing/2014/main" id="{8B4E5021-0825-480A-932D-E5F95D147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279" y="1249555"/>
              <a:ext cx="5517440" cy="3103560"/>
            </a:xfrm>
            <a:prstGeom prst="rect">
              <a:avLst/>
            </a:prstGeom>
            <a:grpFill/>
          </p:spPr>
        </p:pic>
        <p:pic>
          <p:nvPicPr>
            <p:cNvPr id="445" name="그림 444">
              <a:extLst>
                <a:ext uri="{FF2B5EF4-FFF2-40B4-BE49-F238E27FC236}">
                  <a16:creationId xmlns:a16="http://schemas.microsoft.com/office/drawing/2014/main" id="{4B10BDB5-310D-436A-9B13-AD0387292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1278" y="1249555"/>
              <a:ext cx="5517443" cy="3103562"/>
            </a:xfrm>
            <a:prstGeom prst="rect">
              <a:avLst/>
            </a:prstGeom>
            <a:grpFill/>
          </p:spPr>
        </p:pic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2AE30816-1425-4E2B-A239-280DA3C43C09}"/>
                </a:ext>
              </a:extLst>
            </p:cNvPr>
            <p:cNvSpPr/>
            <p:nvPr/>
          </p:nvSpPr>
          <p:spPr>
            <a:xfrm>
              <a:off x="543277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Reduced </a:t>
              </a:r>
              <a:r>
                <a:rPr lang="en-US" altLang="ko-KR" sz="2400" b="1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Precision</a:t>
              </a:r>
              <a:endParaRPr lang="en-US" altLang="ko-KR" sz="2400" b="1" cap="none" spc="0" dirty="0">
                <a:ln w="0"/>
                <a:latin typeface="Bahnschrift" panose="020B0502040204020203" pitchFamily="34" charset="0"/>
                <a:ea typeface="Adobe 고딕 Std B" panose="020B0800000000000000" pitchFamily="34" charset="-127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D5F56846-96D0-4711-B8F0-ED9ABF6906D6}"/>
                </a:ext>
              </a:extLst>
            </p:cNvPr>
            <p:cNvSpPr/>
            <p:nvPr/>
          </p:nvSpPr>
          <p:spPr>
            <a:xfrm>
              <a:off x="6131278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Original FP64</a:t>
              </a:r>
            </a:p>
          </p:txBody>
        </p: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C3CB465F-BDB7-4246-822C-F223D57B1D10}"/>
              </a:ext>
            </a:extLst>
          </p:cNvPr>
          <p:cNvGrpSpPr/>
          <p:nvPr/>
        </p:nvGrpSpPr>
        <p:grpSpPr>
          <a:xfrm>
            <a:off x="6127998" y="443606"/>
            <a:ext cx="5517444" cy="3619657"/>
            <a:chOff x="6131278" y="733460"/>
            <a:chExt cx="5517444" cy="3619657"/>
          </a:xfrm>
          <a:solidFill>
            <a:schemeClr val="bg1"/>
          </a:solidFill>
          <a:effectLst/>
        </p:grpSpPr>
        <p:pic>
          <p:nvPicPr>
            <p:cNvPr id="211" name="그림 210">
              <a:extLst>
                <a:ext uri="{FF2B5EF4-FFF2-40B4-BE49-F238E27FC236}">
                  <a16:creationId xmlns:a16="http://schemas.microsoft.com/office/drawing/2014/main" id="{F9916265-1F8B-46D4-81EB-D96901F61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1278" y="1249555"/>
              <a:ext cx="5517443" cy="3103562"/>
            </a:xfrm>
            <a:prstGeom prst="rect">
              <a:avLst/>
            </a:prstGeom>
            <a:grpFill/>
          </p:spPr>
        </p:pic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D7731363-2950-4221-B935-C1FD4CC827A9}"/>
                </a:ext>
              </a:extLst>
            </p:cNvPr>
            <p:cNvSpPr/>
            <p:nvPr/>
          </p:nvSpPr>
          <p:spPr>
            <a:xfrm>
              <a:off x="6131278" y="733460"/>
              <a:ext cx="551744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400" b="1" cap="none" spc="0" dirty="0">
                  <a:ln w="0"/>
                  <a:latin typeface="Bahnschrift" panose="020B0502040204020203" pitchFamily="34" charset="0"/>
                  <a:ea typeface="Adobe 고딕 Std B" panose="020B0800000000000000" pitchFamily="34" charset="-127"/>
                </a:rPr>
                <a:t>Original FP64</a:t>
              </a:r>
            </a:p>
          </p:txBody>
        </p:sp>
      </p:grp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BAC5CBE5-793A-4572-98C4-68A6C21756B1}"/>
              </a:ext>
            </a:extLst>
          </p:cNvPr>
          <p:cNvSpPr/>
          <p:nvPr/>
        </p:nvSpPr>
        <p:spPr>
          <a:xfrm>
            <a:off x="539998" y="443606"/>
            <a:ext cx="5517444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400" b="1" cap="none" spc="0" dirty="0">
                <a:ln w="0"/>
                <a:latin typeface="Bahnschrift" panose="020B0502040204020203" pitchFamily="34" charset="0"/>
                <a:ea typeface="Adobe 고딕 Std B" panose="020B0800000000000000" pitchFamily="34" charset="-127"/>
              </a:rPr>
              <a:t>Reduced Precision</a:t>
            </a:r>
          </a:p>
        </p:txBody>
      </p:sp>
      <p:sp>
        <p:nvSpPr>
          <p:cNvPr id="3" name="실행 단추: 홈[A] 2">
            <a:hlinkClick r:id="rId36" action="ppaction://hlinksldjump" highlightClick="1"/>
            <a:extLst>
              <a:ext uri="{FF2B5EF4-FFF2-40B4-BE49-F238E27FC236}">
                <a16:creationId xmlns:a16="http://schemas.microsoft.com/office/drawing/2014/main" id="{B6E12CA7-082B-A65B-044B-3C31CF3571EC}"/>
              </a:ext>
            </a:extLst>
          </p:cNvPr>
          <p:cNvSpPr/>
          <p:nvPr/>
        </p:nvSpPr>
        <p:spPr>
          <a:xfrm>
            <a:off x="118635" y="97279"/>
            <a:ext cx="546559" cy="546559"/>
          </a:xfrm>
          <a:custGeom>
            <a:avLst/>
            <a:gdLst>
              <a:gd name="connsiteX0" fmla="*/ 0 w 546559"/>
              <a:gd name="connsiteY0" fmla="*/ 0 h 546559"/>
              <a:gd name="connsiteX1" fmla="*/ 546559 w 546559"/>
              <a:gd name="connsiteY1" fmla="*/ 0 h 546559"/>
              <a:gd name="connsiteX2" fmla="*/ 546559 w 546559"/>
              <a:gd name="connsiteY2" fmla="*/ 546559 h 546559"/>
              <a:gd name="connsiteX3" fmla="*/ 0 w 546559"/>
              <a:gd name="connsiteY3" fmla="*/ 546559 h 546559"/>
              <a:gd name="connsiteX4" fmla="*/ 0 w 546559"/>
              <a:gd name="connsiteY4" fmla="*/ 0 h 546559"/>
              <a:gd name="connsiteX5" fmla="*/ 273280 w 546559"/>
              <a:gd name="connsiteY5" fmla="*/ 68320 h 546559"/>
              <a:gd name="connsiteX6" fmla="*/ 68320 w 546559"/>
              <a:gd name="connsiteY6" fmla="*/ 273280 h 546559"/>
              <a:gd name="connsiteX7" fmla="*/ 119560 w 546559"/>
              <a:gd name="connsiteY7" fmla="*/ 273280 h 546559"/>
              <a:gd name="connsiteX8" fmla="*/ 119560 w 546559"/>
              <a:gd name="connsiteY8" fmla="*/ 478239 h 546559"/>
              <a:gd name="connsiteX9" fmla="*/ 426999 w 546559"/>
              <a:gd name="connsiteY9" fmla="*/ 478239 h 546559"/>
              <a:gd name="connsiteX10" fmla="*/ 426999 w 546559"/>
              <a:gd name="connsiteY10" fmla="*/ 273280 h 546559"/>
              <a:gd name="connsiteX11" fmla="*/ 478239 w 546559"/>
              <a:gd name="connsiteY11" fmla="*/ 273280 h 546559"/>
              <a:gd name="connsiteX12" fmla="*/ 401379 w 546559"/>
              <a:gd name="connsiteY12" fmla="*/ 196420 h 546559"/>
              <a:gd name="connsiteX13" fmla="*/ 401379 w 546559"/>
              <a:gd name="connsiteY13" fmla="*/ 93940 h 546559"/>
              <a:gd name="connsiteX14" fmla="*/ 350139 w 546559"/>
              <a:gd name="connsiteY14" fmla="*/ 93940 h 546559"/>
              <a:gd name="connsiteX15" fmla="*/ 350139 w 546559"/>
              <a:gd name="connsiteY15" fmla="*/ 145180 h 546559"/>
              <a:gd name="connsiteX16" fmla="*/ 273280 w 546559"/>
              <a:gd name="connsiteY16" fmla="*/ 68320 h 546559"/>
              <a:gd name="connsiteX0" fmla="*/ 401379 w 546559"/>
              <a:gd name="connsiteY0" fmla="*/ 196420 h 546559"/>
              <a:gd name="connsiteX1" fmla="*/ 401379 w 546559"/>
              <a:gd name="connsiteY1" fmla="*/ 93940 h 546559"/>
              <a:gd name="connsiteX2" fmla="*/ 350139 w 546559"/>
              <a:gd name="connsiteY2" fmla="*/ 93940 h 546559"/>
              <a:gd name="connsiteX3" fmla="*/ 350139 w 546559"/>
              <a:gd name="connsiteY3" fmla="*/ 145180 h 546559"/>
              <a:gd name="connsiteX4" fmla="*/ 401379 w 546559"/>
              <a:gd name="connsiteY4" fmla="*/ 196420 h 546559"/>
              <a:gd name="connsiteX5" fmla="*/ 119560 w 546559"/>
              <a:gd name="connsiteY5" fmla="*/ 273280 h 546559"/>
              <a:gd name="connsiteX6" fmla="*/ 119560 w 546559"/>
              <a:gd name="connsiteY6" fmla="*/ 478239 h 546559"/>
              <a:gd name="connsiteX7" fmla="*/ 247660 w 546559"/>
              <a:gd name="connsiteY7" fmla="*/ 478239 h 546559"/>
              <a:gd name="connsiteX8" fmla="*/ 247660 w 546559"/>
              <a:gd name="connsiteY8" fmla="*/ 375759 h 546559"/>
              <a:gd name="connsiteX9" fmla="*/ 298899 w 546559"/>
              <a:gd name="connsiteY9" fmla="*/ 375759 h 546559"/>
              <a:gd name="connsiteX10" fmla="*/ 298899 w 546559"/>
              <a:gd name="connsiteY10" fmla="*/ 478239 h 546559"/>
              <a:gd name="connsiteX11" fmla="*/ 426999 w 546559"/>
              <a:gd name="connsiteY11" fmla="*/ 478239 h 546559"/>
              <a:gd name="connsiteX12" fmla="*/ 426999 w 546559"/>
              <a:gd name="connsiteY12" fmla="*/ 273280 h 546559"/>
              <a:gd name="connsiteX13" fmla="*/ 119560 w 546559"/>
              <a:gd name="connsiteY13" fmla="*/ 273280 h 546559"/>
              <a:gd name="connsiteX0" fmla="*/ 273280 w 546559"/>
              <a:gd name="connsiteY0" fmla="*/ 68320 h 546559"/>
              <a:gd name="connsiteX1" fmla="*/ 68320 w 546559"/>
              <a:gd name="connsiteY1" fmla="*/ 273280 h 546559"/>
              <a:gd name="connsiteX2" fmla="*/ 478239 w 546559"/>
              <a:gd name="connsiteY2" fmla="*/ 273280 h 546559"/>
              <a:gd name="connsiteX3" fmla="*/ 273280 w 546559"/>
              <a:gd name="connsiteY3" fmla="*/ 68320 h 546559"/>
              <a:gd name="connsiteX4" fmla="*/ 247660 w 546559"/>
              <a:gd name="connsiteY4" fmla="*/ 375759 h 546559"/>
              <a:gd name="connsiteX5" fmla="*/ 298899 w 546559"/>
              <a:gd name="connsiteY5" fmla="*/ 375759 h 546559"/>
              <a:gd name="connsiteX6" fmla="*/ 298899 w 546559"/>
              <a:gd name="connsiteY6" fmla="*/ 478239 h 546559"/>
              <a:gd name="connsiteX7" fmla="*/ 247660 w 546559"/>
              <a:gd name="connsiteY7" fmla="*/ 478239 h 546559"/>
              <a:gd name="connsiteX8" fmla="*/ 247660 w 546559"/>
              <a:gd name="connsiteY8" fmla="*/ 375759 h 546559"/>
              <a:gd name="connsiteX0" fmla="*/ 273280 w 546559"/>
              <a:gd name="connsiteY0" fmla="*/ 68320 h 546559"/>
              <a:gd name="connsiteX1" fmla="*/ 350139 w 546559"/>
              <a:gd name="connsiteY1" fmla="*/ 145180 h 546559"/>
              <a:gd name="connsiteX2" fmla="*/ 350139 w 546559"/>
              <a:gd name="connsiteY2" fmla="*/ 93940 h 546559"/>
              <a:gd name="connsiteX3" fmla="*/ 401379 w 546559"/>
              <a:gd name="connsiteY3" fmla="*/ 93940 h 546559"/>
              <a:gd name="connsiteX4" fmla="*/ 401379 w 546559"/>
              <a:gd name="connsiteY4" fmla="*/ 196420 h 546559"/>
              <a:gd name="connsiteX5" fmla="*/ 478239 w 546559"/>
              <a:gd name="connsiteY5" fmla="*/ 273280 h 546559"/>
              <a:gd name="connsiteX6" fmla="*/ 426999 w 546559"/>
              <a:gd name="connsiteY6" fmla="*/ 273280 h 546559"/>
              <a:gd name="connsiteX7" fmla="*/ 426999 w 546559"/>
              <a:gd name="connsiteY7" fmla="*/ 478239 h 546559"/>
              <a:gd name="connsiteX8" fmla="*/ 119560 w 546559"/>
              <a:gd name="connsiteY8" fmla="*/ 478239 h 546559"/>
              <a:gd name="connsiteX9" fmla="*/ 119560 w 546559"/>
              <a:gd name="connsiteY9" fmla="*/ 273280 h 546559"/>
              <a:gd name="connsiteX10" fmla="*/ 68320 w 546559"/>
              <a:gd name="connsiteY10" fmla="*/ 273280 h 546559"/>
              <a:gd name="connsiteX11" fmla="*/ 273280 w 546559"/>
              <a:gd name="connsiteY11" fmla="*/ 68320 h 546559"/>
              <a:gd name="connsiteX12" fmla="*/ 350139 w 546559"/>
              <a:gd name="connsiteY12" fmla="*/ 145180 h 546559"/>
              <a:gd name="connsiteX13" fmla="*/ 401379 w 546559"/>
              <a:gd name="connsiteY13" fmla="*/ 196420 h 546559"/>
              <a:gd name="connsiteX14" fmla="*/ 426999 w 546559"/>
              <a:gd name="connsiteY14" fmla="*/ 273280 h 546559"/>
              <a:gd name="connsiteX15" fmla="*/ 119560 w 546559"/>
              <a:gd name="connsiteY15" fmla="*/ 273280 h 546559"/>
              <a:gd name="connsiteX16" fmla="*/ 247660 w 546559"/>
              <a:gd name="connsiteY16" fmla="*/ 478239 h 546559"/>
              <a:gd name="connsiteX17" fmla="*/ 247660 w 546559"/>
              <a:gd name="connsiteY17" fmla="*/ 375759 h 546559"/>
              <a:gd name="connsiteX18" fmla="*/ 298899 w 546559"/>
              <a:gd name="connsiteY18" fmla="*/ 375759 h 546559"/>
              <a:gd name="connsiteX19" fmla="*/ 298899 w 546559"/>
              <a:gd name="connsiteY19" fmla="*/ 478239 h 546559"/>
              <a:gd name="connsiteX0" fmla="*/ 0 w 546559"/>
              <a:gd name="connsiteY0" fmla="*/ 0 h 546559"/>
              <a:gd name="connsiteX1" fmla="*/ 546559 w 546559"/>
              <a:gd name="connsiteY1" fmla="*/ 0 h 546559"/>
              <a:gd name="connsiteX2" fmla="*/ 546559 w 546559"/>
              <a:gd name="connsiteY2" fmla="*/ 546559 h 546559"/>
              <a:gd name="connsiteX3" fmla="*/ 0 w 546559"/>
              <a:gd name="connsiteY3" fmla="*/ 546559 h 546559"/>
              <a:gd name="connsiteX4" fmla="*/ 0 w 546559"/>
              <a:gd name="connsiteY4" fmla="*/ 0 h 54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559" h="546559" stroke="0" extrusionOk="0">
                <a:moveTo>
                  <a:pt x="0" y="0"/>
                </a:moveTo>
                <a:cubicBezTo>
                  <a:pt x="144148" y="36432"/>
                  <a:pt x="365672" y="34003"/>
                  <a:pt x="546559" y="0"/>
                </a:cubicBezTo>
                <a:cubicBezTo>
                  <a:pt x="529000" y="145292"/>
                  <a:pt x="497454" y="472678"/>
                  <a:pt x="546559" y="546559"/>
                </a:cubicBezTo>
                <a:cubicBezTo>
                  <a:pt x="363907" y="584416"/>
                  <a:pt x="115647" y="594919"/>
                  <a:pt x="0" y="546559"/>
                </a:cubicBezTo>
                <a:cubicBezTo>
                  <a:pt x="15516" y="298026"/>
                  <a:pt x="39113" y="93476"/>
                  <a:pt x="0" y="0"/>
                </a:cubicBezTo>
                <a:close/>
                <a:moveTo>
                  <a:pt x="273280" y="68320"/>
                </a:moveTo>
                <a:cubicBezTo>
                  <a:pt x="194375" y="154321"/>
                  <a:pt x="142853" y="231186"/>
                  <a:pt x="68320" y="273280"/>
                </a:cubicBezTo>
                <a:cubicBezTo>
                  <a:pt x="89833" y="270661"/>
                  <a:pt x="114366" y="269315"/>
                  <a:pt x="119560" y="273280"/>
                </a:cubicBezTo>
                <a:cubicBezTo>
                  <a:pt x="121322" y="297754"/>
                  <a:pt x="109505" y="445229"/>
                  <a:pt x="119560" y="478239"/>
                </a:cubicBezTo>
                <a:cubicBezTo>
                  <a:pt x="263156" y="491145"/>
                  <a:pt x="309542" y="495626"/>
                  <a:pt x="426999" y="478239"/>
                </a:cubicBezTo>
                <a:cubicBezTo>
                  <a:pt x="422829" y="457621"/>
                  <a:pt x="443126" y="342892"/>
                  <a:pt x="426999" y="273280"/>
                </a:cubicBezTo>
                <a:cubicBezTo>
                  <a:pt x="435657" y="273754"/>
                  <a:pt x="472492" y="271123"/>
                  <a:pt x="478239" y="273280"/>
                </a:cubicBezTo>
                <a:cubicBezTo>
                  <a:pt x="470192" y="260347"/>
                  <a:pt x="426727" y="210369"/>
                  <a:pt x="401379" y="196420"/>
                </a:cubicBezTo>
                <a:cubicBezTo>
                  <a:pt x="406958" y="173347"/>
                  <a:pt x="405925" y="144004"/>
                  <a:pt x="401379" y="93940"/>
                </a:cubicBezTo>
                <a:cubicBezTo>
                  <a:pt x="396093" y="92017"/>
                  <a:pt x="366670" y="94509"/>
                  <a:pt x="350139" y="93940"/>
                </a:cubicBezTo>
                <a:cubicBezTo>
                  <a:pt x="349540" y="102498"/>
                  <a:pt x="353518" y="121962"/>
                  <a:pt x="350139" y="145180"/>
                </a:cubicBezTo>
                <a:cubicBezTo>
                  <a:pt x="324549" y="114002"/>
                  <a:pt x="288878" y="77085"/>
                  <a:pt x="273280" y="68320"/>
                </a:cubicBezTo>
                <a:close/>
              </a:path>
              <a:path w="546559" h="546559" fill="darkenLess" stroke="0" extrusionOk="0">
                <a:moveTo>
                  <a:pt x="401379" y="196420"/>
                </a:moveTo>
                <a:cubicBezTo>
                  <a:pt x="409421" y="176862"/>
                  <a:pt x="395018" y="137721"/>
                  <a:pt x="401379" y="93940"/>
                </a:cubicBezTo>
                <a:cubicBezTo>
                  <a:pt x="380742" y="91565"/>
                  <a:pt x="366214" y="98261"/>
                  <a:pt x="350139" y="93940"/>
                </a:cubicBezTo>
                <a:cubicBezTo>
                  <a:pt x="354176" y="119322"/>
                  <a:pt x="350100" y="126411"/>
                  <a:pt x="350139" y="145180"/>
                </a:cubicBezTo>
                <a:cubicBezTo>
                  <a:pt x="368794" y="157913"/>
                  <a:pt x="384099" y="177634"/>
                  <a:pt x="401379" y="196420"/>
                </a:cubicBezTo>
                <a:close/>
                <a:moveTo>
                  <a:pt x="119560" y="273280"/>
                </a:moveTo>
                <a:cubicBezTo>
                  <a:pt x="101425" y="373591"/>
                  <a:pt x="117899" y="429804"/>
                  <a:pt x="119560" y="478239"/>
                </a:cubicBezTo>
                <a:cubicBezTo>
                  <a:pt x="137150" y="486594"/>
                  <a:pt x="189601" y="473592"/>
                  <a:pt x="247660" y="478239"/>
                </a:cubicBezTo>
                <a:cubicBezTo>
                  <a:pt x="250858" y="443662"/>
                  <a:pt x="246809" y="396679"/>
                  <a:pt x="247660" y="375759"/>
                </a:cubicBezTo>
                <a:cubicBezTo>
                  <a:pt x="267085" y="378225"/>
                  <a:pt x="282023" y="373148"/>
                  <a:pt x="298899" y="375759"/>
                </a:cubicBezTo>
                <a:cubicBezTo>
                  <a:pt x="303364" y="407740"/>
                  <a:pt x="306429" y="458012"/>
                  <a:pt x="298899" y="478239"/>
                </a:cubicBezTo>
                <a:cubicBezTo>
                  <a:pt x="317994" y="480911"/>
                  <a:pt x="379092" y="470868"/>
                  <a:pt x="426999" y="478239"/>
                </a:cubicBezTo>
                <a:cubicBezTo>
                  <a:pt x="410472" y="415947"/>
                  <a:pt x="422935" y="361356"/>
                  <a:pt x="426999" y="273280"/>
                </a:cubicBezTo>
                <a:cubicBezTo>
                  <a:pt x="286532" y="260214"/>
                  <a:pt x="253623" y="289325"/>
                  <a:pt x="119560" y="273280"/>
                </a:cubicBezTo>
                <a:close/>
              </a:path>
              <a:path w="546559" h="546559" fill="darken" stroke="0" extrusionOk="0">
                <a:moveTo>
                  <a:pt x="273280" y="68320"/>
                </a:moveTo>
                <a:cubicBezTo>
                  <a:pt x="203630" y="115473"/>
                  <a:pt x="91086" y="230958"/>
                  <a:pt x="68320" y="273280"/>
                </a:cubicBezTo>
                <a:cubicBezTo>
                  <a:pt x="164234" y="277179"/>
                  <a:pt x="324440" y="276437"/>
                  <a:pt x="478239" y="273280"/>
                </a:cubicBezTo>
                <a:cubicBezTo>
                  <a:pt x="449678" y="208671"/>
                  <a:pt x="337621" y="123819"/>
                  <a:pt x="273280" y="68320"/>
                </a:cubicBezTo>
                <a:close/>
                <a:moveTo>
                  <a:pt x="247660" y="375759"/>
                </a:moveTo>
                <a:cubicBezTo>
                  <a:pt x="263976" y="378720"/>
                  <a:pt x="275275" y="372137"/>
                  <a:pt x="298899" y="375759"/>
                </a:cubicBezTo>
                <a:cubicBezTo>
                  <a:pt x="291803" y="415645"/>
                  <a:pt x="306429" y="453150"/>
                  <a:pt x="298899" y="478239"/>
                </a:cubicBezTo>
                <a:cubicBezTo>
                  <a:pt x="287692" y="474224"/>
                  <a:pt x="258864" y="475105"/>
                  <a:pt x="247660" y="478239"/>
                </a:cubicBezTo>
                <a:cubicBezTo>
                  <a:pt x="247386" y="428220"/>
                  <a:pt x="241221" y="399420"/>
                  <a:pt x="247660" y="375759"/>
                </a:cubicBezTo>
                <a:close/>
              </a:path>
              <a:path w="546559" h="546559" fill="none" extrusionOk="0">
                <a:moveTo>
                  <a:pt x="273280" y="68320"/>
                </a:moveTo>
                <a:cubicBezTo>
                  <a:pt x="287018" y="86473"/>
                  <a:pt x="325062" y="113983"/>
                  <a:pt x="350139" y="145180"/>
                </a:cubicBezTo>
                <a:cubicBezTo>
                  <a:pt x="345871" y="125023"/>
                  <a:pt x="352450" y="116691"/>
                  <a:pt x="350139" y="93940"/>
                </a:cubicBezTo>
                <a:cubicBezTo>
                  <a:pt x="367669" y="93704"/>
                  <a:pt x="391390" y="97616"/>
                  <a:pt x="401379" y="93940"/>
                </a:cubicBezTo>
                <a:cubicBezTo>
                  <a:pt x="402355" y="104204"/>
                  <a:pt x="400151" y="174741"/>
                  <a:pt x="401379" y="196420"/>
                </a:cubicBezTo>
                <a:cubicBezTo>
                  <a:pt x="417276" y="203402"/>
                  <a:pt x="460299" y="263553"/>
                  <a:pt x="478239" y="273280"/>
                </a:cubicBezTo>
                <a:cubicBezTo>
                  <a:pt x="463409" y="276066"/>
                  <a:pt x="441331" y="273044"/>
                  <a:pt x="426999" y="273280"/>
                </a:cubicBezTo>
                <a:cubicBezTo>
                  <a:pt x="442110" y="335508"/>
                  <a:pt x="429964" y="399307"/>
                  <a:pt x="426999" y="478239"/>
                </a:cubicBezTo>
                <a:cubicBezTo>
                  <a:pt x="334295" y="481937"/>
                  <a:pt x="248583" y="464996"/>
                  <a:pt x="119560" y="478239"/>
                </a:cubicBezTo>
                <a:cubicBezTo>
                  <a:pt x="127357" y="438918"/>
                  <a:pt x="102603" y="339322"/>
                  <a:pt x="119560" y="273280"/>
                </a:cubicBezTo>
                <a:cubicBezTo>
                  <a:pt x="106646" y="274463"/>
                  <a:pt x="77981" y="274084"/>
                  <a:pt x="68320" y="273280"/>
                </a:cubicBezTo>
                <a:cubicBezTo>
                  <a:pt x="157228" y="174187"/>
                  <a:pt x="241662" y="85775"/>
                  <a:pt x="273280" y="68320"/>
                </a:cubicBezTo>
                <a:close/>
                <a:moveTo>
                  <a:pt x="350139" y="145180"/>
                </a:moveTo>
                <a:cubicBezTo>
                  <a:pt x="359704" y="154357"/>
                  <a:pt x="388774" y="178119"/>
                  <a:pt x="401379" y="196420"/>
                </a:cubicBezTo>
                <a:moveTo>
                  <a:pt x="426999" y="273280"/>
                </a:moveTo>
                <a:cubicBezTo>
                  <a:pt x="321818" y="268694"/>
                  <a:pt x="171722" y="287478"/>
                  <a:pt x="119560" y="273280"/>
                </a:cubicBezTo>
                <a:moveTo>
                  <a:pt x="247660" y="478239"/>
                </a:moveTo>
                <a:cubicBezTo>
                  <a:pt x="244655" y="431670"/>
                  <a:pt x="254245" y="424518"/>
                  <a:pt x="247660" y="375759"/>
                </a:cubicBezTo>
                <a:cubicBezTo>
                  <a:pt x="269500" y="372574"/>
                  <a:pt x="288712" y="379594"/>
                  <a:pt x="298899" y="375759"/>
                </a:cubicBezTo>
                <a:cubicBezTo>
                  <a:pt x="292430" y="395978"/>
                  <a:pt x="297210" y="440764"/>
                  <a:pt x="298899" y="478239"/>
                </a:cubicBezTo>
              </a:path>
              <a:path w="546559" h="546559" fill="none" extrusionOk="0">
                <a:moveTo>
                  <a:pt x="0" y="0"/>
                </a:moveTo>
                <a:cubicBezTo>
                  <a:pt x="108654" y="-39659"/>
                  <a:pt x="339656" y="36116"/>
                  <a:pt x="546559" y="0"/>
                </a:cubicBezTo>
                <a:cubicBezTo>
                  <a:pt x="584643" y="264787"/>
                  <a:pt x="592830" y="405657"/>
                  <a:pt x="546559" y="546559"/>
                </a:cubicBezTo>
                <a:cubicBezTo>
                  <a:pt x="326915" y="568680"/>
                  <a:pt x="151617" y="540657"/>
                  <a:pt x="0" y="546559"/>
                </a:cubicBezTo>
                <a:cubicBezTo>
                  <a:pt x="-18962" y="323843"/>
                  <a:pt x="-29668" y="203131"/>
                  <a:pt x="0" y="0"/>
                </a:cubicBezTo>
                <a:close/>
              </a:path>
              <a:path w="546559" h="546559" fill="none" stroke="0" extrusionOk="0">
                <a:moveTo>
                  <a:pt x="273280" y="68320"/>
                </a:moveTo>
                <a:cubicBezTo>
                  <a:pt x="307239" y="101041"/>
                  <a:pt x="323665" y="130424"/>
                  <a:pt x="350139" y="145180"/>
                </a:cubicBezTo>
                <a:cubicBezTo>
                  <a:pt x="351288" y="131438"/>
                  <a:pt x="350402" y="107769"/>
                  <a:pt x="350139" y="93940"/>
                </a:cubicBezTo>
                <a:cubicBezTo>
                  <a:pt x="370916" y="91713"/>
                  <a:pt x="387126" y="94577"/>
                  <a:pt x="401379" y="93940"/>
                </a:cubicBezTo>
                <a:cubicBezTo>
                  <a:pt x="398342" y="133118"/>
                  <a:pt x="410067" y="158725"/>
                  <a:pt x="401379" y="196420"/>
                </a:cubicBezTo>
                <a:cubicBezTo>
                  <a:pt x="424499" y="218730"/>
                  <a:pt x="462220" y="252492"/>
                  <a:pt x="478239" y="273280"/>
                </a:cubicBezTo>
                <a:cubicBezTo>
                  <a:pt x="465332" y="273643"/>
                  <a:pt x="449831" y="274803"/>
                  <a:pt x="426999" y="273280"/>
                </a:cubicBezTo>
                <a:cubicBezTo>
                  <a:pt x="414959" y="353575"/>
                  <a:pt x="429162" y="401563"/>
                  <a:pt x="426999" y="478239"/>
                </a:cubicBezTo>
                <a:cubicBezTo>
                  <a:pt x="357368" y="505351"/>
                  <a:pt x="195126" y="476384"/>
                  <a:pt x="119560" y="478239"/>
                </a:cubicBezTo>
                <a:cubicBezTo>
                  <a:pt x="109355" y="427572"/>
                  <a:pt x="114807" y="324732"/>
                  <a:pt x="119560" y="273280"/>
                </a:cubicBezTo>
                <a:cubicBezTo>
                  <a:pt x="107233" y="272989"/>
                  <a:pt x="91361" y="277828"/>
                  <a:pt x="68320" y="273280"/>
                </a:cubicBezTo>
                <a:cubicBezTo>
                  <a:pt x="92177" y="218410"/>
                  <a:pt x="166009" y="156807"/>
                  <a:pt x="273280" y="68320"/>
                </a:cubicBezTo>
                <a:close/>
                <a:moveTo>
                  <a:pt x="350139" y="145180"/>
                </a:moveTo>
                <a:cubicBezTo>
                  <a:pt x="379143" y="166487"/>
                  <a:pt x="382996" y="177623"/>
                  <a:pt x="401379" y="196420"/>
                </a:cubicBezTo>
                <a:moveTo>
                  <a:pt x="426999" y="273280"/>
                </a:moveTo>
                <a:cubicBezTo>
                  <a:pt x="328599" y="271228"/>
                  <a:pt x="180980" y="252888"/>
                  <a:pt x="119560" y="273280"/>
                </a:cubicBezTo>
                <a:moveTo>
                  <a:pt x="247660" y="478239"/>
                </a:moveTo>
                <a:cubicBezTo>
                  <a:pt x="240547" y="442277"/>
                  <a:pt x="240504" y="406764"/>
                  <a:pt x="247660" y="375759"/>
                </a:cubicBezTo>
                <a:cubicBezTo>
                  <a:pt x="261282" y="373825"/>
                  <a:pt x="286108" y="371380"/>
                  <a:pt x="298899" y="375759"/>
                </a:cubicBezTo>
                <a:cubicBezTo>
                  <a:pt x="300209" y="404406"/>
                  <a:pt x="290391" y="434168"/>
                  <a:pt x="298899" y="478239"/>
                </a:cubicBezTo>
              </a:path>
              <a:path w="546559" h="546559" fill="none" stroke="0" extrusionOk="0">
                <a:moveTo>
                  <a:pt x="0" y="0"/>
                </a:moveTo>
                <a:cubicBezTo>
                  <a:pt x="130779" y="15704"/>
                  <a:pt x="470772" y="10127"/>
                  <a:pt x="546559" y="0"/>
                </a:cubicBezTo>
                <a:cubicBezTo>
                  <a:pt x="523309" y="65818"/>
                  <a:pt x="557875" y="436394"/>
                  <a:pt x="546559" y="546559"/>
                </a:cubicBezTo>
                <a:cubicBezTo>
                  <a:pt x="422215" y="559532"/>
                  <a:pt x="178415" y="563757"/>
                  <a:pt x="0" y="546559"/>
                </a:cubicBezTo>
                <a:cubicBezTo>
                  <a:pt x="-13533" y="380114"/>
                  <a:pt x="1309" y="8513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rgbClr val="FFFFF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actionButtonHom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래픽 4" descr="커서 윤곽선">
            <a:extLst>
              <a:ext uri="{FF2B5EF4-FFF2-40B4-BE49-F238E27FC236}">
                <a16:creationId xmlns:a16="http://schemas.microsoft.com/office/drawing/2014/main" id="{4BEC8955-2E70-F7F8-6D84-41D044F11FE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 rot="10800000">
            <a:off x="201508" y="4132917"/>
            <a:ext cx="562479" cy="562479"/>
          </a:xfrm>
          <a:prstGeom prst="rect">
            <a:avLst/>
          </a:prstGeom>
        </p:spPr>
      </p:pic>
      <p:sp>
        <p:nvSpPr>
          <p:cNvPr id="12" name="자유형 11">
            <a:extLst>
              <a:ext uri="{FF2B5EF4-FFF2-40B4-BE49-F238E27FC236}">
                <a16:creationId xmlns:a16="http://schemas.microsoft.com/office/drawing/2014/main" id="{ECDD0C04-3FEC-A67A-9559-1BFF602FDDA4}"/>
              </a:ext>
            </a:extLst>
          </p:cNvPr>
          <p:cNvSpPr/>
          <p:nvPr/>
        </p:nvSpPr>
        <p:spPr>
          <a:xfrm>
            <a:off x="701293" y="482432"/>
            <a:ext cx="195444" cy="73396"/>
          </a:xfrm>
          <a:custGeom>
            <a:avLst/>
            <a:gdLst>
              <a:gd name="connsiteX0" fmla="*/ 0 w 195444"/>
              <a:gd name="connsiteY0" fmla="*/ 3594 h 73396"/>
              <a:gd name="connsiteX1" fmla="*/ 0 w 195444"/>
              <a:gd name="connsiteY1" fmla="*/ 3594 h 73396"/>
              <a:gd name="connsiteX2" fmla="*/ 174504 w 195444"/>
              <a:gd name="connsiteY2" fmla="*/ 17555 h 73396"/>
              <a:gd name="connsiteX3" fmla="*/ 184974 w 195444"/>
              <a:gd name="connsiteY3" fmla="*/ 35005 h 73396"/>
              <a:gd name="connsiteX4" fmla="*/ 195444 w 195444"/>
              <a:gd name="connsiteY4" fmla="*/ 66416 h 73396"/>
              <a:gd name="connsiteX5" fmla="*/ 160544 w 195444"/>
              <a:gd name="connsiteY5" fmla="*/ 73396 h 73396"/>
              <a:gd name="connsiteX6" fmla="*/ 52351 w 195444"/>
              <a:gd name="connsiteY6" fmla="*/ 35005 h 73396"/>
              <a:gd name="connsiteX7" fmla="*/ 20940 w 195444"/>
              <a:gd name="connsiteY7" fmla="*/ 7084 h 73396"/>
              <a:gd name="connsiteX8" fmla="*/ 0 w 195444"/>
              <a:gd name="connsiteY8" fmla="*/ 3594 h 73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444" h="73396" fill="none" extrusionOk="0">
                <a:moveTo>
                  <a:pt x="0" y="3594"/>
                </a:moveTo>
                <a:lnTo>
                  <a:pt x="0" y="3594"/>
                </a:lnTo>
                <a:cubicBezTo>
                  <a:pt x="76807" y="1987"/>
                  <a:pt x="97003" y="-4800"/>
                  <a:pt x="174504" y="17555"/>
                </a:cubicBezTo>
                <a:cubicBezTo>
                  <a:pt x="179932" y="19242"/>
                  <a:pt x="183022" y="29359"/>
                  <a:pt x="184974" y="35005"/>
                </a:cubicBezTo>
                <a:cubicBezTo>
                  <a:pt x="190086" y="46287"/>
                  <a:pt x="192045" y="56892"/>
                  <a:pt x="195444" y="66416"/>
                </a:cubicBezTo>
                <a:cubicBezTo>
                  <a:pt x="184663" y="70056"/>
                  <a:pt x="172577" y="73603"/>
                  <a:pt x="160544" y="73396"/>
                </a:cubicBezTo>
                <a:cubicBezTo>
                  <a:pt x="120510" y="72133"/>
                  <a:pt x="88197" y="53826"/>
                  <a:pt x="52351" y="35005"/>
                </a:cubicBezTo>
                <a:cubicBezTo>
                  <a:pt x="40006" y="27621"/>
                  <a:pt x="29098" y="14255"/>
                  <a:pt x="20940" y="7084"/>
                </a:cubicBezTo>
                <a:cubicBezTo>
                  <a:pt x="17123" y="4357"/>
                  <a:pt x="3254" y="3696"/>
                  <a:pt x="0" y="3594"/>
                </a:cubicBezTo>
                <a:close/>
              </a:path>
              <a:path w="195444" h="73396" stroke="0" extrusionOk="0">
                <a:moveTo>
                  <a:pt x="0" y="3594"/>
                </a:moveTo>
                <a:lnTo>
                  <a:pt x="0" y="3594"/>
                </a:lnTo>
                <a:cubicBezTo>
                  <a:pt x="71342" y="-1138"/>
                  <a:pt x="89180" y="-4743"/>
                  <a:pt x="174504" y="17555"/>
                </a:cubicBezTo>
                <a:cubicBezTo>
                  <a:pt x="182453" y="19719"/>
                  <a:pt x="181668" y="28790"/>
                  <a:pt x="184974" y="35005"/>
                </a:cubicBezTo>
                <a:cubicBezTo>
                  <a:pt x="188909" y="45551"/>
                  <a:pt x="191691" y="57402"/>
                  <a:pt x="195444" y="66416"/>
                </a:cubicBezTo>
                <a:cubicBezTo>
                  <a:pt x="182741" y="68157"/>
                  <a:pt x="173919" y="74118"/>
                  <a:pt x="160544" y="73396"/>
                </a:cubicBezTo>
                <a:cubicBezTo>
                  <a:pt x="122450" y="73797"/>
                  <a:pt x="91119" y="49672"/>
                  <a:pt x="52351" y="35005"/>
                </a:cubicBezTo>
                <a:cubicBezTo>
                  <a:pt x="37368" y="27062"/>
                  <a:pt x="31074" y="16643"/>
                  <a:pt x="20940" y="7084"/>
                </a:cubicBezTo>
                <a:cubicBezTo>
                  <a:pt x="17681" y="4050"/>
                  <a:pt x="3277" y="4471"/>
                  <a:pt x="0" y="3594"/>
                </a:cubicBezTo>
                <a:close/>
              </a:path>
            </a:pathLst>
          </a:custGeom>
          <a:solidFill>
            <a:srgbClr val="0000FF"/>
          </a:solidFill>
          <a:ln>
            <a:solidFill>
              <a:srgbClr val="0000FF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95444"/>
                      <a:gd name="connsiteY0" fmla="*/ 3594 h 73396"/>
                      <a:gd name="connsiteX1" fmla="*/ 0 w 195444"/>
                      <a:gd name="connsiteY1" fmla="*/ 3594 h 73396"/>
                      <a:gd name="connsiteX2" fmla="*/ 174504 w 195444"/>
                      <a:gd name="connsiteY2" fmla="*/ 17555 h 73396"/>
                      <a:gd name="connsiteX3" fmla="*/ 184974 w 195444"/>
                      <a:gd name="connsiteY3" fmla="*/ 35005 h 73396"/>
                      <a:gd name="connsiteX4" fmla="*/ 195444 w 195444"/>
                      <a:gd name="connsiteY4" fmla="*/ 66416 h 73396"/>
                      <a:gd name="connsiteX5" fmla="*/ 160544 w 195444"/>
                      <a:gd name="connsiteY5" fmla="*/ 73396 h 73396"/>
                      <a:gd name="connsiteX6" fmla="*/ 52351 w 195444"/>
                      <a:gd name="connsiteY6" fmla="*/ 35005 h 73396"/>
                      <a:gd name="connsiteX7" fmla="*/ 20940 w 195444"/>
                      <a:gd name="connsiteY7" fmla="*/ 7084 h 73396"/>
                      <a:gd name="connsiteX8" fmla="*/ 0 w 195444"/>
                      <a:gd name="connsiteY8" fmla="*/ 3594 h 73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5444" h="73396">
                        <a:moveTo>
                          <a:pt x="0" y="3594"/>
                        </a:moveTo>
                        <a:lnTo>
                          <a:pt x="0" y="3594"/>
                        </a:lnTo>
                        <a:cubicBezTo>
                          <a:pt x="72485" y="-433"/>
                          <a:pt x="92327" y="-5924"/>
                          <a:pt x="174504" y="17555"/>
                        </a:cubicBezTo>
                        <a:cubicBezTo>
                          <a:pt x="181026" y="19419"/>
                          <a:pt x="182302" y="28770"/>
                          <a:pt x="184974" y="35005"/>
                        </a:cubicBezTo>
                        <a:cubicBezTo>
                          <a:pt x="189321" y="45149"/>
                          <a:pt x="191954" y="55946"/>
                          <a:pt x="195444" y="66416"/>
                        </a:cubicBezTo>
                        <a:cubicBezTo>
                          <a:pt x="183811" y="68743"/>
                          <a:pt x="172408" y="73396"/>
                          <a:pt x="160544" y="73396"/>
                        </a:cubicBezTo>
                        <a:cubicBezTo>
                          <a:pt x="119068" y="73396"/>
                          <a:pt x="87494" y="57132"/>
                          <a:pt x="52351" y="35005"/>
                        </a:cubicBezTo>
                        <a:cubicBezTo>
                          <a:pt x="40496" y="27541"/>
                          <a:pt x="31702" y="16052"/>
                          <a:pt x="20940" y="7084"/>
                        </a:cubicBezTo>
                        <a:cubicBezTo>
                          <a:pt x="17718" y="4399"/>
                          <a:pt x="3490" y="4176"/>
                          <a:pt x="0" y="3594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자유형 12">
            <a:extLst>
              <a:ext uri="{FF2B5EF4-FFF2-40B4-BE49-F238E27FC236}">
                <a16:creationId xmlns:a16="http://schemas.microsoft.com/office/drawing/2014/main" id="{53C333AA-88CE-877B-E4D6-21DA4ADA4199}"/>
              </a:ext>
            </a:extLst>
          </p:cNvPr>
          <p:cNvSpPr/>
          <p:nvPr/>
        </p:nvSpPr>
        <p:spPr>
          <a:xfrm rot="2181566">
            <a:off x="641991" y="597942"/>
            <a:ext cx="195444" cy="73396"/>
          </a:xfrm>
          <a:custGeom>
            <a:avLst/>
            <a:gdLst>
              <a:gd name="connsiteX0" fmla="*/ 0 w 195444"/>
              <a:gd name="connsiteY0" fmla="*/ 3594 h 73396"/>
              <a:gd name="connsiteX1" fmla="*/ 0 w 195444"/>
              <a:gd name="connsiteY1" fmla="*/ 3594 h 73396"/>
              <a:gd name="connsiteX2" fmla="*/ 174504 w 195444"/>
              <a:gd name="connsiteY2" fmla="*/ 17555 h 73396"/>
              <a:gd name="connsiteX3" fmla="*/ 184974 w 195444"/>
              <a:gd name="connsiteY3" fmla="*/ 35005 h 73396"/>
              <a:gd name="connsiteX4" fmla="*/ 195444 w 195444"/>
              <a:gd name="connsiteY4" fmla="*/ 66416 h 73396"/>
              <a:gd name="connsiteX5" fmla="*/ 160544 w 195444"/>
              <a:gd name="connsiteY5" fmla="*/ 73396 h 73396"/>
              <a:gd name="connsiteX6" fmla="*/ 52351 w 195444"/>
              <a:gd name="connsiteY6" fmla="*/ 35005 h 73396"/>
              <a:gd name="connsiteX7" fmla="*/ 20940 w 195444"/>
              <a:gd name="connsiteY7" fmla="*/ 7084 h 73396"/>
              <a:gd name="connsiteX8" fmla="*/ 0 w 195444"/>
              <a:gd name="connsiteY8" fmla="*/ 3594 h 73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444" h="73396" fill="none" extrusionOk="0">
                <a:moveTo>
                  <a:pt x="0" y="3594"/>
                </a:moveTo>
                <a:lnTo>
                  <a:pt x="0" y="3594"/>
                </a:lnTo>
                <a:cubicBezTo>
                  <a:pt x="76807" y="1987"/>
                  <a:pt x="97003" y="-4800"/>
                  <a:pt x="174504" y="17555"/>
                </a:cubicBezTo>
                <a:cubicBezTo>
                  <a:pt x="179932" y="19242"/>
                  <a:pt x="183022" y="29359"/>
                  <a:pt x="184974" y="35005"/>
                </a:cubicBezTo>
                <a:cubicBezTo>
                  <a:pt x="190086" y="46287"/>
                  <a:pt x="192045" y="56892"/>
                  <a:pt x="195444" y="66416"/>
                </a:cubicBezTo>
                <a:cubicBezTo>
                  <a:pt x="184663" y="70056"/>
                  <a:pt x="172577" y="73603"/>
                  <a:pt x="160544" y="73396"/>
                </a:cubicBezTo>
                <a:cubicBezTo>
                  <a:pt x="120510" y="72133"/>
                  <a:pt x="88197" y="53826"/>
                  <a:pt x="52351" y="35005"/>
                </a:cubicBezTo>
                <a:cubicBezTo>
                  <a:pt x="40006" y="27621"/>
                  <a:pt x="29098" y="14255"/>
                  <a:pt x="20940" y="7084"/>
                </a:cubicBezTo>
                <a:cubicBezTo>
                  <a:pt x="17123" y="4357"/>
                  <a:pt x="3254" y="3696"/>
                  <a:pt x="0" y="3594"/>
                </a:cubicBezTo>
                <a:close/>
              </a:path>
              <a:path w="195444" h="73396" stroke="0" extrusionOk="0">
                <a:moveTo>
                  <a:pt x="0" y="3594"/>
                </a:moveTo>
                <a:lnTo>
                  <a:pt x="0" y="3594"/>
                </a:lnTo>
                <a:cubicBezTo>
                  <a:pt x="71342" y="-1138"/>
                  <a:pt x="89180" y="-4743"/>
                  <a:pt x="174504" y="17555"/>
                </a:cubicBezTo>
                <a:cubicBezTo>
                  <a:pt x="182453" y="19719"/>
                  <a:pt x="181668" y="28790"/>
                  <a:pt x="184974" y="35005"/>
                </a:cubicBezTo>
                <a:cubicBezTo>
                  <a:pt x="188909" y="45551"/>
                  <a:pt x="191691" y="57402"/>
                  <a:pt x="195444" y="66416"/>
                </a:cubicBezTo>
                <a:cubicBezTo>
                  <a:pt x="182741" y="68157"/>
                  <a:pt x="173919" y="74118"/>
                  <a:pt x="160544" y="73396"/>
                </a:cubicBezTo>
                <a:cubicBezTo>
                  <a:pt x="122450" y="73797"/>
                  <a:pt x="91119" y="49672"/>
                  <a:pt x="52351" y="35005"/>
                </a:cubicBezTo>
                <a:cubicBezTo>
                  <a:pt x="37368" y="27062"/>
                  <a:pt x="31074" y="16643"/>
                  <a:pt x="20940" y="7084"/>
                </a:cubicBezTo>
                <a:cubicBezTo>
                  <a:pt x="17681" y="4050"/>
                  <a:pt x="3277" y="4471"/>
                  <a:pt x="0" y="3594"/>
                </a:cubicBezTo>
                <a:close/>
              </a:path>
            </a:pathLst>
          </a:custGeom>
          <a:solidFill>
            <a:srgbClr val="0000FF"/>
          </a:solidFill>
          <a:ln>
            <a:solidFill>
              <a:srgbClr val="0000FF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95444"/>
                      <a:gd name="connsiteY0" fmla="*/ 3594 h 73396"/>
                      <a:gd name="connsiteX1" fmla="*/ 0 w 195444"/>
                      <a:gd name="connsiteY1" fmla="*/ 3594 h 73396"/>
                      <a:gd name="connsiteX2" fmla="*/ 174504 w 195444"/>
                      <a:gd name="connsiteY2" fmla="*/ 17555 h 73396"/>
                      <a:gd name="connsiteX3" fmla="*/ 184974 w 195444"/>
                      <a:gd name="connsiteY3" fmla="*/ 35005 h 73396"/>
                      <a:gd name="connsiteX4" fmla="*/ 195444 w 195444"/>
                      <a:gd name="connsiteY4" fmla="*/ 66416 h 73396"/>
                      <a:gd name="connsiteX5" fmla="*/ 160544 w 195444"/>
                      <a:gd name="connsiteY5" fmla="*/ 73396 h 73396"/>
                      <a:gd name="connsiteX6" fmla="*/ 52351 w 195444"/>
                      <a:gd name="connsiteY6" fmla="*/ 35005 h 73396"/>
                      <a:gd name="connsiteX7" fmla="*/ 20940 w 195444"/>
                      <a:gd name="connsiteY7" fmla="*/ 7084 h 73396"/>
                      <a:gd name="connsiteX8" fmla="*/ 0 w 195444"/>
                      <a:gd name="connsiteY8" fmla="*/ 3594 h 73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5444" h="73396">
                        <a:moveTo>
                          <a:pt x="0" y="3594"/>
                        </a:moveTo>
                        <a:lnTo>
                          <a:pt x="0" y="3594"/>
                        </a:lnTo>
                        <a:cubicBezTo>
                          <a:pt x="72485" y="-433"/>
                          <a:pt x="92327" y="-5924"/>
                          <a:pt x="174504" y="17555"/>
                        </a:cubicBezTo>
                        <a:cubicBezTo>
                          <a:pt x="181026" y="19419"/>
                          <a:pt x="182302" y="28770"/>
                          <a:pt x="184974" y="35005"/>
                        </a:cubicBezTo>
                        <a:cubicBezTo>
                          <a:pt x="189321" y="45149"/>
                          <a:pt x="191954" y="55946"/>
                          <a:pt x="195444" y="66416"/>
                        </a:cubicBezTo>
                        <a:cubicBezTo>
                          <a:pt x="183811" y="68743"/>
                          <a:pt x="172408" y="73396"/>
                          <a:pt x="160544" y="73396"/>
                        </a:cubicBezTo>
                        <a:cubicBezTo>
                          <a:pt x="119068" y="73396"/>
                          <a:pt x="87494" y="57132"/>
                          <a:pt x="52351" y="35005"/>
                        </a:cubicBezTo>
                        <a:cubicBezTo>
                          <a:pt x="40496" y="27541"/>
                          <a:pt x="31702" y="16052"/>
                          <a:pt x="20940" y="7084"/>
                        </a:cubicBezTo>
                        <a:cubicBezTo>
                          <a:pt x="17718" y="4399"/>
                          <a:pt x="3490" y="4176"/>
                          <a:pt x="0" y="3594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2A98CD55-6FEA-490F-E20A-602FDCF7CA67}"/>
              </a:ext>
            </a:extLst>
          </p:cNvPr>
          <p:cNvSpPr/>
          <p:nvPr/>
        </p:nvSpPr>
        <p:spPr>
          <a:xfrm rot="19986178">
            <a:off x="710118" y="358040"/>
            <a:ext cx="195444" cy="73396"/>
          </a:xfrm>
          <a:custGeom>
            <a:avLst/>
            <a:gdLst>
              <a:gd name="connsiteX0" fmla="*/ 0 w 195444"/>
              <a:gd name="connsiteY0" fmla="*/ 3594 h 73396"/>
              <a:gd name="connsiteX1" fmla="*/ 0 w 195444"/>
              <a:gd name="connsiteY1" fmla="*/ 3594 h 73396"/>
              <a:gd name="connsiteX2" fmla="*/ 174504 w 195444"/>
              <a:gd name="connsiteY2" fmla="*/ 17555 h 73396"/>
              <a:gd name="connsiteX3" fmla="*/ 184974 w 195444"/>
              <a:gd name="connsiteY3" fmla="*/ 35005 h 73396"/>
              <a:gd name="connsiteX4" fmla="*/ 195444 w 195444"/>
              <a:gd name="connsiteY4" fmla="*/ 66416 h 73396"/>
              <a:gd name="connsiteX5" fmla="*/ 160544 w 195444"/>
              <a:gd name="connsiteY5" fmla="*/ 73396 h 73396"/>
              <a:gd name="connsiteX6" fmla="*/ 52351 w 195444"/>
              <a:gd name="connsiteY6" fmla="*/ 35005 h 73396"/>
              <a:gd name="connsiteX7" fmla="*/ 20940 w 195444"/>
              <a:gd name="connsiteY7" fmla="*/ 7084 h 73396"/>
              <a:gd name="connsiteX8" fmla="*/ 0 w 195444"/>
              <a:gd name="connsiteY8" fmla="*/ 3594 h 73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444" h="73396" fill="none" extrusionOk="0">
                <a:moveTo>
                  <a:pt x="0" y="3594"/>
                </a:moveTo>
                <a:lnTo>
                  <a:pt x="0" y="3594"/>
                </a:lnTo>
                <a:cubicBezTo>
                  <a:pt x="76807" y="1987"/>
                  <a:pt x="97003" y="-4800"/>
                  <a:pt x="174504" y="17555"/>
                </a:cubicBezTo>
                <a:cubicBezTo>
                  <a:pt x="179932" y="19242"/>
                  <a:pt x="183022" y="29359"/>
                  <a:pt x="184974" y="35005"/>
                </a:cubicBezTo>
                <a:cubicBezTo>
                  <a:pt x="190086" y="46287"/>
                  <a:pt x="192045" y="56892"/>
                  <a:pt x="195444" y="66416"/>
                </a:cubicBezTo>
                <a:cubicBezTo>
                  <a:pt x="184663" y="70056"/>
                  <a:pt x="172577" y="73603"/>
                  <a:pt x="160544" y="73396"/>
                </a:cubicBezTo>
                <a:cubicBezTo>
                  <a:pt x="120510" y="72133"/>
                  <a:pt x="88197" y="53826"/>
                  <a:pt x="52351" y="35005"/>
                </a:cubicBezTo>
                <a:cubicBezTo>
                  <a:pt x="40006" y="27621"/>
                  <a:pt x="29098" y="14255"/>
                  <a:pt x="20940" y="7084"/>
                </a:cubicBezTo>
                <a:cubicBezTo>
                  <a:pt x="17123" y="4357"/>
                  <a:pt x="3254" y="3696"/>
                  <a:pt x="0" y="3594"/>
                </a:cubicBezTo>
                <a:close/>
              </a:path>
              <a:path w="195444" h="73396" stroke="0" extrusionOk="0">
                <a:moveTo>
                  <a:pt x="0" y="3594"/>
                </a:moveTo>
                <a:lnTo>
                  <a:pt x="0" y="3594"/>
                </a:lnTo>
                <a:cubicBezTo>
                  <a:pt x="71342" y="-1138"/>
                  <a:pt x="89180" y="-4743"/>
                  <a:pt x="174504" y="17555"/>
                </a:cubicBezTo>
                <a:cubicBezTo>
                  <a:pt x="182453" y="19719"/>
                  <a:pt x="181668" y="28790"/>
                  <a:pt x="184974" y="35005"/>
                </a:cubicBezTo>
                <a:cubicBezTo>
                  <a:pt x="188909" y="45551"/>
                  <a:pt x="191691" y="57402"/>
                  <a:pt x="195444" y="66416"/>
                </a:cubicBezTo>
                <a:cubicBezTo>
                  <a:pt x="182741" y="68157"/>
                  <a:pt x="173919" y="74118"/>
                  <a:pt x="160544" y="73396"/>
                </a:cubicBezTo>
                <a:cubicBezTo>
                  <a:pt x="122450" y="73797"/>
                  <a:pt x="91119" y="49672"/>
                  <a:pt x="52351" y="35005"/>
                </a:cubicBezTo>
                <a:cubicBezTo>
                  <a:pt x="37368" y="27062"/>
                  <a:pt x="31074" y="16643"/>
                  <a:pt x="20940" y="7084"/>
                </a:cubicBezTo>
                <a:cubicBezTo>
                  <a:pt x="17681" y="4050"/>
                  <a:pt x="3277" y="4471"/>
                  <a:pt x="0" y="3594"/>
                </a:cubicBezTo>
                <a:close/>
              </a:path>
            </a:pathLst>
          </a:custGeom>
          <a:solidFill>
            <a:srgbClr val="0000FF"/>
          </a:solidFill>
          <a:ln>
            <a:solidFill>
              <a:srgbClr val="0000FF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95444"/>
                      <a:gd name="connsiteY0" fmla="*/ 3594 h 73396"/>
                      <a:gd name="connsiteX1" fmla="*/ 0 w 195444"/>
                      <a:gd name="connsiteY1" fmla="*/ 3594 h 73396"/>
                      <a:gd name="connsiteX2" fmla="*/ 174504 w 195444"/>
                      <a:gd name="connsiteY2" fmla="*/ 17555 h 73396"/>
                      <a:gd name="connsiteX3" fmla="*/ 184974 w 195444"/>
                      <a:gd name="connsiteY3" fmla="*/ 35005 h 73396"/>
                      <a:gd name="connsiteX4" fmla="*/ 195444 w 195444"/>
                      <a:gd name="connsiteY4" fmla="*/ 66416 h 73396"/>
                      <a:gd name="connsiteX5" fmla="*/ 160544 w 195444"/>
                      <a:gd name="connsiteY5" fmla="*/ 73396 h 73396"/>
                      <a:gd name="connsiteX6" fmla="*/ 52351 w 195444"/>
                      <a:gd name="connsiteY6" fmla="*/ 35005 h 73396"/>
                      <a:gd name="connsiteX7" fmla="*/ 20940 w 195444"/>
                      <a:gd name="connsiteY7" fmla="*/ 7084 h 73396"/>
                      <a:gd name="connsiteX8" fmla="*/ 0 w 195444"/>
                      <a:gd name="connsiteY8" fmla="*/ 3594 h 73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5444" h="73396">
                        <a:moveTo>
                          <a:pt x="0" y="3594"/>
                        </a:moveTo>
                        <a:lnTo>
                          <a:pt x="0" y="3594"/>
                        </a:lnTo>
                        <a:cubicBezTo>
                          <a:pt x="72485" y="-433"/>
                          <a:pt x="92327" y="-5924"/>
                          <a:pt x="174504" y="17555"/>
                        </a:cubicBezTo>
                        <a:cubicBezTo>
                          <a:pt x="181026" y="19419"/>
                          <a:pt x="182302" y="28770"/>
                          <a:pt x="184974" y="35005"/>
                        </a:cubicBezTo>
                        <a:cubicBezTo>
                          <a:pt x="189321" y="45149"/>
                          <a:pt x="191954" y="55946"/>
                          <a:pt x="195444" y="66416"/>
                        </a:cubicBezTo>
                        <a:cubicBezTo>
                          <a:pt x="183811" y="68743"/>
                          <a:pt x="172408" y="73396"/>
                          <a:pt x="160544" y="73396"/>
                        </a:cubicBezTo>
                        <a:cubicBezTo>
                          <a:pt x="119068" y="73396"/>
                          <a:pt x="87494" y="57132"/>
                          <a:pt x="52351" y="35005"/>
                        </a:cubicBezTo>
                        <a:cubicBezTo>
                          <a:pt x="40496" y="27541"/>
                          <a:pt x="31702" y="16052"/>
                          <a:pt x="20940" y="7084"/>
                        </a:cubicBezTo>
                        <a:cubicBezTo>
                          <a:pt x="17718" y="4399"/>
                          <a:pt x="3490" y="4176"/>
                          <a:pt x="0" y="3594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0346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9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0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2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7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8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9"/>
                  </p:tgtEl>
                </p:cond>
              </p:nextCondLst>
            </p:seq>
            <p:seq concurrent="1" nextAc="seek">
              <p:cTn id="83" restart="whenNotActive" fill="hold" evtFilter="cancelBubble" nodeType="interactiveSeq">
                <p:stCondLst>
                  <p:cond evt="onClick" delay="0">
                    <p:tgtEl>
                      <p:spTgt spid="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4" fill="hold">
                      <p:stCondLst>
                        <p:cond delay="0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0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1"/>
                  </p:tgtEl>
                </p:cond>
              </p:nextCondLst>
            </p:seq>
            <p:seq concurrent="1" nextAc="seek">
              <p:cTn id="101" restart="whenNotActive" fill="hold" evtFilter="cancelBubble" nodeType="interactiveSeq">
                <p:stCondLst>
                  <p:cond evt="onClick" delay="0">
                    <p:tgtEl>
                      <p:spTgt spid="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2" fill="hold">
                      <p:stCondLst>
                        <p:cond delay="0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2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3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7"/>
                  </p:tgtEl>
                </p:cond>
              </p:nextCondLst>
            </p:seq>
            <p:seq concurrent="1" nextAc="seek">
              <p:cTn id="119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0" fill="hold">
                      <p:stCondLst>
                        <p:cond delay="0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seq concurrent="1" nextAc="seek">
              <p:cTn id="128" restart="whenNotActive" fill="hold" evtFilter="cancelBubble" nodeType="interactiveSeq">
                <p:stCondLst>
                  <p:cond evt="onClick" delay="0">
                    <p:tgtEl>
                      <p:spTgt spid="8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" fill="hold">
                      <p:stCondLst>
                        <p:cond delay="0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4"/>
                  </p:tgtEl>
                </p:cond>
              </p:nextCondLst>
            </p:seq>
            <p:seq concurrent="1" nextAc="seek">
              <p:cTn id="137" restart="whenNotActive" fill="hold" evtFilter="cancelBubble" nodeType="interactiveSeq">
                <p:stCondLst>
                  <p:cond evt="onClick" delay="0">
                    <p:tgtEl>
                      <p:spTgt spid="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8" fill="hold">
                      <p:stCondLst>
                        <p:cond delay="0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5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8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6"/>
                  </p:tgtEl>
                </p:cond>
              </p:nextCondLst>
            </p:seq>
            <p:seq concurrent="1" nextAc="seek">
              <p:cTn id="15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6" fill="hold">
                      <p:stCondLst>
                        <p:cond delay="0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seq concurrent="1" nextAc="seek">
              <p:cTn id="164" restart="whenNotActive" fill="hold" evtFilter="cancelBubble" nodeType="interactiveSeq">
                <p:stCondLst>
                  <p:cond evt="onClick" delay="0">
                    <p:tgtEl>
                      <p:spTgt spid="19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5" fill="hold">
                      <p:stCondLst>
                        <p:cond delay="0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500"/>
                            </p:stCondLst>
                            <p:childTnLst>
                              <p:par>
                                <p:cTn id="171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2"/>
                  </p:tgtEl>
                </p:cond>
              </p:nextCondLst>
            </p:seq>
            <p:seq concurrent="1" nextAc="seek">
              <p:cTn id="173" restart="whenNotActive" fill="hold" evtFilter="cancelBubble" nodeType="interactiveSeq">
                <p:stCondLst>
                  <p:cond evt="onClick" delay="0">
                    <p:tgtEl>
                      <p:spTgt spid="1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4" fill="hold">
                      <p:stCondLst>
                        <p:cond delay="0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500"/>
                            </p:stCondLst>
                            <p:childTnLst>
                              <p:par>
                                <p:cTn id="180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3"/>
                  </p:tgtEl>
                </p:cond>
              </p:nextCondLst>
            </p:seq>
            <p:seq concurrent="1" nextAc="seek">
              <p:cTn id="182" restart="whenNotActive" fill="hold" evtFilter="cancelBubble" nodeType="interactiveSeq">
                <p:stCondLst>
                  <p:cond evt="onClick" delay="0">
                    <p:tgtEl>
                      <p:spTgt spid="19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3" fill="hold">
                      <p:stCondLst>
                        <p:cond delay="0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500"/>
                            </p:stCondLst>
                            <p:childTnLst>
                              <p:par>
                                <p:cTn id="189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4"/>
                  </p:tgtEl>
                </p:cond>
              </p:nextCondLst>
            </p:seq>
            <p:seq concurrent="1" nextAc="seek">
              <p:cTn id="191" restart="whenNotActive" fill="hold" evtFilter="cancelBubble" nodeType="interactiveSeq">
                <p:stCondLst>
                  <p:cond evt="onClick" delay="0">
                    <p:tgtEl>
                      <p:spTgt spid="19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2" fill="hold">
                      <p:stCondLst>
                        <p:cond delay="0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500"/>
                            </p:stCondLst>
                            <p:childTnLst>
                              <p:par>
                                <p:cTn id="198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5"/>
                  </p:tgtEl>
                </p:cond>
              </p:nextCondLst>
            </p:seq>
            <p:seq concurrent="1" nextAc="seek">
              <p:cTn id="200" restart="whenNotActive" fill="hold" evtFilter="cancelBubble" nodeType="interactiveSeq">
                <p:stCondLst>
                  <p:cond evt="onClick" delay="0">
                    <p:tgtEl>
                      <p:spTgt spid="19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1" fill="hold">
                      <p:stCondLst>
                        <p:cond delay="0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500"/>
                            </p:stCondLst>
                            <p:childTnLst>
                              <p:par>
                                <p:cTn id="207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6"/>
                  </p:tgtEl>
                </p:cond>
              </p:nextCondLst>
            </p:seq>
            <p:seq concurrent="1" nextAc="seek">
              <p:cTn id="209" restart="whenNotActive" fill="hold" evtFilter="cancelBubble" nodeType="interactiveSeq">
                <p:stCondLst>
                  <p:cond evt="onClick" delay="0">
                    <p:tgtEl>
                      <p:spTgt spid="1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0" fill="hold">
                      <p:stCondLst>
                        <p:cond delay="0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500"/>
                            </p:stCondLst>
                            <p:childTnLst>
                              <p:par>
                                <p:cTn id="216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7"/>
                  </p:tgtEl>
                </p:cond>
              </p:nextCondLst>
            </p:seq>
            <p:seq concurrent="1" nextAc="seek">
              <p:cTn id="218" restart="whenNotActive" fill="hold" evtFilter="cancelBubble" nodeType="interactiveSeq">
                <p:stCondLst>
                  <p:cond evt="onClick" delay="0">
                    <p:tgtEl>
                      <p:spTgt spid="19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9" fill="hold">
                      <p:stCondLst>
                        <p:cond delay="0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500"/>
                            </p:stCondLst>
                            <p:childTnLst>
                              <p:par>
                                <p:cTn id="225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8"/>
                  </p:tgtEl>
                </p:cond>
              </p:nextCondLst>
            </p:seq>
            <p:seq concurrent="1" nextAc="seek">
              <p:cTn id="227" restart="whenNotActive" fill="hold" evtFilter="cancelBubble" nodeType="interactiveSeq">
                <p:stCondLst>
                  <p:cond evt="onClick" delay="0">
                    <p:tgtEl>
                      <p:spTgt spid="2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8" fill="hold">
                      <p:stCondLst>
                        <p:cond delay="0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500"/>
                            </p:stCondLst>
                            <p:childTnLst>
                              <p:par>
                                <p:cTn id="234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2"/>
                  </p:tgtEl>
                </p:cond>
              </p:nextCondLst>
            </p:seq>
            <p:seq concurrent="1" nextAc="seek">
              <p:cTn id="236" restart="whenNotActive" fill="hold" evtFilter="cancelBubble" nodeType="interactiveSeq">
                <p:stCondLst>
                  <p:cond evt="onClick" delay="0">
                    <p:tgtEl>
                      <p:spTgt spid="20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7" fill="hold">
                      <p:stCondLst>
                        <p:cond delay="0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500"/>
                            </p:stCondLst>
                            <p:childTnLst>
                              <p:par>
                                <p:cTn id="243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5"/>
                  </p:tgtEl>
                </p:cond>
              </p:nextCondLst>
            </p:seq>
            <p:seq concurrent="1" nextAc="seek">
              <p:cTn id="245" restart="whenNotActive" fill="hold" evtFilter="cancelBubble" nodeType="interactiveSeq">
                <p:stCondLst>
                  <p:cond evt="onClick" delay="0">
                    <p:tgtEl>
                      <p:spTgt spid="2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6" fill="hold">
                      <p:stCondLst>
                        <p:cond delay="0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500"/>
                            </p:stCondLst>
                            <p:childTnLst>
                              <p:par>
                                <p:cTn id="252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5"/>
                  </p:tgtEl>
                </p:cond>
              </p:nextCondLst>
            </p:seq>
            <p:seq concurrent="1" nextAc="seek">
              <p:cTn id="254" restart="whenNotActive" fill="hold" evtFilter="cancelBubble" nodeType="interactiveSeq">
                <p:stCondLst>
                  <p:cond evt="onClick" delay="0">
                    <p:tgtEl>
                      <p:spTgt spid="2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5" fill="hold">
                      <p:stCondLst>
                        <p:cond delay="0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500"/>
                            </p:stCondLst>
                            <p:childTnLst>
                              <p:par>
                                <p:cTn id="261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2"/>
                  </p:tgtEl>
                </p:cond>
              </p:nextCondLst>
            </p:seq>
            <p:seq concurrent="1" nextAc="seek">
              <p:cTn id="263" restart="whenNotActive" fill="hold" evtFilter="cancelBubble" nodeType="interactiveSeq">
                <p:stCondLst>
                  <p:cond evt="onClick" delay="0">
                    <p:tgtEl>
                      <p:spTgt spid="2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4" fill="hold">
                      <p:stCondLst>
                        <p:cond delay="0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500"/>
                            </p:stCondLst>
                            <p:childTnLst>
                              <p:par>
                                <p:cTn id="270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3"/>
                  </p:tgtEl>
                </p:cond>
              </p:nextCondLst>
            </p:seq>
            <p:seq concurrent="1" nextAc="seek">
              <p:cTn id="272" restart="whenNotActive" fill="hold" evtFilter="cancelBubble" nodeType="interactiveSeq">
                <p:stCondLst>
                  <p:cond evt="onClick" delay="0">
                    <p:tgtEl>
                      <p:spTgt spid="2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3" fill="hold">
                      <p:stCondLst>
                        <p:cond delay="0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500"/>
                            </p:stCondLst>
                            <p:childTnLst>
                              <p:par>
                                <p:cTn id="279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2"/>
                  </p:tgtEl>
                </p:cond>
              </p:nextCondLst>
            </p:seq>
            <p:seq concurrent="1" nextAc="seek">
              <p:cTn id="281" restart="whenNotActive" fill="hold" evtFilter="cancelBubble" nodeType="interactiveSeq">
                <p:stCondLst>
                  <p:cond evt="onClick" delay="0">
                    <p:tgtEl>
                      <p:spTgt spid="2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2" fill="hold">
                      <p:stCondLst>
                        <p:cond delay="0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500"/>
                            </p:stCondLst>
                            <p:childTnLst>
                              <p:par>
                                <p:cTn id="288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3"/>
                  </p:tgtEl>
                </p:cond>
              </p:nextCondLst>
            </p:seq>
            <p:seq concurrent="1" nextAc="seek">
              <p:cTn id="290" restart="whenNotActive" fill="hold" evtFilter="cancelBubble" nodeType="interactiveSeq">
                <p:stCondLst>
                  <p:cond evt="onClick" delay="0">
                    <p:tgtEl>
                      <p:spTgt spid="2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1" fill="hold">
                      <p:stCondLst>
                        <p:cond delay="0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500"/>
                            </p:stCondLst>
                            <p:childTnLst>
                              <p:par>
                                <p:cTn id="297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5"/>
                  </p:tgtEl>
                </p:cond>
              </p:nextCondLst>
            </p:seq>
            <p:seq concurrent="1" nextAc="seek">
              <p:cTn id="299" restart="whenNotActive" fill="hold" evtFilter="cancelBubble" nodeType="interactiveSeq">
                <p:stCondLst>
                  <p:cond evt="onClick" delay="0">
                    <p:tgtEl>
                      <p:spTgt spid="2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0" fill="hold">
                      <p:stCondLst>
                        <p:cond delay="0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500"/>
                            </p:stCondLst>
                            <p:childTnLst>
                              <p:par>
                                <p:cTn id="306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23D30B2-4E31-4818-BE82-C8F70F98327E}"/>
              </a:ext>
            </a:extLst>
          </p:cNvPr>
          <p:cNvSpPr/>
          <p:nvPr/>
        </p:nvSpPr>
        <p:spPr>
          <a:xfrm>
            <a:off x="0" y="4339556"/>
            <a:ext cx="12192000" cy="2518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ECE51A6-8FC0-ACA2-E348-D354618A822B}"/>
              </a:ext>
            </a:extLst>
          </p:cNvPr>
          <p:cNvGrpSpPr/>
          <p:nvPr/>
        </p:nvGrpSpPr>
        <p:grpSpPr>
          <a:xfrm>
            <a:off x="2404224" y="102860"/>
            <a:ext cx="7381098" cy="4212082"/>
            <a:chOff x="2404224" y="102860"/>
            <a:chExt cx="7381098" cy="4212082"/>
          </a:xfrm>
        </p:grpSpPr>
        <p:grpSp>
          <p:nvGrpSpPr>
            <p:cNvPr id="250" name="그룹 249">
              <a:extLst>
                <a:ext uri="{FF2B5EF4-FFF2-40B4-BE49-F238E27FC236}">
                  <a16:creationId xmlns:a16="http://schemas.microsoft.com/office/drawing/2014/main" id="{F1367D7B-91C4-4005-AFDC-6397E6089C66}"/>
                </a:ext>
              </a:extLst>
            </p:cNvPr>
            <p:cNvGrpSpPr/>
            <p:nvPr/>
          </p:nvGrpSpPr>
          <p:grpSpPr>
            <a:xfrm>
              <a:off x="2404224" y="102860"/>
              <a:ext cx="7381098" cy="4212082"/>
              <a:chOff x="2404224" y="58616"/>
              <a:chExt cx="7381098" cy="4212082"/>
            </a:xfrm>
          </p:grpSpPr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64A92C7E-9D5E-429B-B636-B521A7F5F120}"/>
                  </a:ext>
                </a:extLst>
              </p:cNvPr>
              <p:cNvSpPr/>
              <p:nvPr/>
            </p:nvSpPr>
            <p:spPr>
              <a:xfrm>
                <a:off x="2406679" y="678390"/>
                <a:ext cx="3575021" cy="359230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0" dirty="0">
                  <a:solidFill>
                    <a:srgbClr val="FF0000"/>
                  </a:solidFill>
                  <a:latin typeface="Bahnschrift" panose="020B0502040204020203" pitchFamily="34" charset="0"/>
                </a:endParaRPr>
              </a:p>
            </p:txBody>
          </p:sp>
          <p:grpSp>
            <p:nvGrpSpPr>
              <p:cNvPr id="246" name="그룹 245">
                <a:extLst>
                  <a:ext uri="{FF2B5EF4-FFF2-40B4-BE49-F238E27FC236}">
                    <a16:creationId xmlns:a16="http://schemas.microsoft.com/office/drawing/2014/main" id="{D32E99F9-AED0-4AAA-81E8-0A0F74AAABB6}"/>
                  </a:ext>
                </a:extLst>
              </p:cNvPr>
              <p:cNvGrpSpPr/>
              <p:nvPr/>
            </p:nvGrpSpPr>
            <p:grpSpPr>
              <a:xfrm>
                <a:off x="2404224" y="58616"/>
                <a:ext cx="7381098" cy="1015663"/>
                <a:chOff x="2500064" y="349822"/>
                <a:chExt cx="7381098" cy="1015663"/>
              </a:xfrm>
            </p:grpSpPr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9F84AA50-6DE7-41A8-BB0E-97DBCC6C82E2}"/>
                    </a:ext>
                  </a:extLst>
                </p:cNvPr>
                <p:cNvSpPr/>
                <p:nvPr/>
              </p:nvSpPr>
              <p:spPr>
                <a:xfrm>
                  <a:off x="6306140" y="349822"/>
                  <a:ext cx="3575022" cy="101566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en-US" altLang="ko-KR" sz="2400" b="1" cap="none" spc="0" dirty="0">
                      <a:ln w="0"/>
                      <a:latin typeface="Bahnschrift" panose="020B0502040204020203" pitchFamily="34" charset="0"/>
                      <a:ea typeface="Adobe 고딕 Std B" panose="020B0800000000000000" pitchFamily="34" charset="-127"/>
                    </a:rPr>
                    <a:t>Original FP64</a:t>
                  </a:r>
                </a:p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1200" cap="none" spc="0" normalizeH="0" baseline="0" noProof="0" dirty="0">
                      <a:ln w="0"/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" panose="020B0502040204020203" pitchFamily="34" charset="0"/>
                      <a:ea typeface="Adobe 고딕 Std B" panose="020B0800000000000000" pitchFamily="34" charset="-127"/>
                      <a:cs typeface="+mn-cs"/>
                    </a:rPr>
                    <a:t>(11-bit exponent, 52-bit mantissa)</a:t>
                  </a:r>
                </a:p>
                <a:p>
                  <a:pPr algn="ctr"/>
                  <a:endParaRPr lang="en-US" altLang="ko-KR" sz="2400" b="1" cap="none" spc="0" dirty="0">
                    <a:ln w="0"/>
                    <a:latin typeface="Bahnschrift" panose="020B0502040204020203" pitchFamily="34" charset="0"/>
                    <a:ea typeface="Adobe 고딕 Std B" panose="020B0800000000000000" pitchFamily="34" charset="-127"/>
                  </a:endParaRPr>
                </a:p>
              </p:txBody>
            </p:sp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254968B5-FB07-42B3-8DF0-94E621E5BF6E}"/>
                    </a:ext>
                  </a:extLst>
                </p:cNvPr>
                <p:cNvSpPr/>
                <p:nvPr/>
              </p:nvSpPr>
              <p:spPr>
                <a:xfrm>
                  <a:off x="2500064" y="349822"/>
                  <a:ext cx="3530777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en-US" altLang="ko-KR" sz="2400" b="1" cap="none" spc="0" dirty="0">
                      <a:ln w="0"/>
                      <a:latin typeface="Bahnschrift" panose="020B0502040204020203" pitchFamily="34" charset="0"/>
                      <a:ea typeface="Adobe 고딕 Std B" panose="020B0800000000000000" pitchFamily="34" charset="-127"/>
                    </a:rPr>
                    <a:t>Reduced Precision</a:t>
                  </a:r>
                </a:p>
                <a:p>
                  <a:pPr algn="ctr"/>
                  <a:r>
                    <a:rPr lang="en-US" altLang="ko-KR" sz="1200" b="1" dirty="0">
                      <a:ln w="0"/>
                      <a:latin typeface="Bahnschrift" panose="020B0502040204020203" pitchFamily="34" charset="0"/>
                      <a:ea typeface="Adobe 고딕 Std B" panose="020B0800000000000000" pitchFamily="34" charset="-127"/>
                    </a:rPr>
                    <a:t>(6-bit exponent, 20-bit mantissa)</a:t>
                  </a:r>
                  <a:endParaRPr lang="en-US" altLang="ko-KR" sz="1200" b="1" cap="none" spc="0" dirty="0">
                    <a:ln w="0"/>
                    <a:latin typeface="Bahnschrift" panose="020B0502040204020203" pitchFamily="34" charset="0"/>
                    <a:ea typeface="Adobe 고딕 Std B" panose="020B0800000000000000" pitchFamily="34" charset="-127"/>
                  </a:endParaRPr>
                </a:p>
              </p:txBody>
            </p:sp>
          </p:grp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6743CC6-D6F8-CB4E-D028-DAB8671AADA6}"/>
                </a:ext>
              </a:extLst>
            </p:cNvPr>
            <p:cNvSpPr/>
            <p:nvPr/>
          </p:nvSpPr>
          <p:spPr>
            <a:xfrm>
              <a:off x="6210300" y="720623"/>
              <a:ext cx="3575021" cy="359230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0" dirty="0">
                <a:solidFill>
                  <a:srgbClr val="FF0000"/>
                </a:solidFill>
                <a:latin typeface="Bahnschrift" panose="020B0502040204020203" pitchFamily="34" charset="0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FE13A30-7FBE-AF64-D3B1-7BF005261B64}"/>
              </a:ext>
            </a:extLst>
          </p:cNvPr>
          <p:cNvGrpSpPr/>
          <p:nvPr/>
        </p:nvGrpSpPr>
        <p:grpSpPr>
          <a:xfrm>
            <a:off x="1511081" y="747873"/>
            <a:ext cx="8259403" cy="4926097"/>
            <a:chOff x="1511081" y="747873"/>
            <a:chExt cx="8259403" cy="492609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E82B6E0-BAF8-2E5A-2ACF-21FF34E4AAAC}"/>
                </a:ext>
              </a:extLst>
            </p:cNvPr>
            <p:cNvSpPr/>
            <p:nvPr/>
          </p:nvSpPr>
          <p:spPr>
            <a:xfrm>
              <a:off x="1511081" y="5201056"/>
              <a:ext cx="2538146" cy="472914"/>
            </a:xfrm>
            <a:prstGeom prst="rect">
              <a:avLst/>
            </a:prstGeom>
            <a:solidFill>
              <a:schemeClr val="accent6">
                <a:lumMod val="75000"/>
                <a:alpha val="29804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F7E5356-B7A0-D114-A7B5-5D8CC2D378B9}"/>
                </a:ext>
              </a:extLst>
            </p:cNvPr>
            <p:cNvGrpSpPr/>
            <p:nvPr/>
          </p:nvGrpSpPr>
          <p:grpSpPr>
            <a:xfrm>
              <a:off x="2430375" y="747873"/>
              <a:ext cx="7340109" cy="3534294"/>
              <a:chOff x="2430375" y="747873"/>
              <a:chExt cx="7340109" cy="3534294"/>
            </a:xfrm>
          </p:grpSpPr>
          <p:pic>
            <p:nvPicPr>
              <p:cNvPr id="3" name="그림 2" descr="동물 피규어, 만화 영화, 장난감이(가) 표시된 사진&#10;&#10;자동 생성된 설명">
                <a:extLst>
                  <a:ext uri="{FF2B5EF4-FFF2-40B4-BE49-F238E27FC236}">
                    <a16:creationId xmlns:a16="http://schemas.microsoft.com/office/drawing/2014/main" id="{56067BAA-4377-2993-FE58-450118D23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6190" y="747873"/>
                <a:ext cx="3534294" cy="3534294"/>
              </a:xfrm>
              <a:prstGeom prst="rect">
                <a:avLst/>
              </a:prstGeom>
            </p:spPr>
          </p:pic>
          <p:pic>
            <p:nvPicPr>
              <p:cNvPr id="6" name="그림 5" descr="동물 피규어, 장난감이(가) 표시된 사진&#10;&#10;자동 생성된 설명">
                <a:extLst>
                  <a:ext uri="{FF2B5EF4-FFF2-40B4-BE49-F238E27FC236}">
                    <a16:creationId xmlns:a16="http://schemas.microsoft.com/office/drawing/2014/main" id="{DFD34CA6-CE95-DFE3-B4D5-E84E51E516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0375" y="751389"/>
                <a:ext cx="3530777" cy="3530777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24CC296-3076-3FE2-0890-F67F10E32507}"/>
              </a:ext>
            </a:extLst>
          </p:cNvPr>
          <p:cNvGrpSpPr/>
          <p:nvPr/>
        </p:nvGrpSpPr>
        <p:grpSpPr>
          <a:xfrm>
            <a:off x="1509471" y="758545"/>
            <a:ext cx="8250111" cy="5838935"/>
            <a:chOff x="1509471" y="758545"/>
            <a:chExt cx="8250111" cy="583893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F9455E1-3A37-1850-4B4E-307F272F0DAE}"/>
                </a:ext>
              </a:extLst>
            </p:cNvPr>
            <p:cNvSpPr/>
            <p:nvPr/>
          </p:nvSpPr>
          <p:spPr>
            <a:xfrm>
              <a:off x="1509471" y="6124566"/>
              <a:ext cx="2539755" cy="472914"/>
            </a:xfrm>
            <a:prstGeom prst="rect">
              <a:avLst/>
            </a:prstGeom>
            <a:solidFill>
              <a:schemeClr val="accent6">
                <a:lumMod val="75000"/>
                <a:alpha val="29804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E568442-A493-D472-1CA5-7EA1EE97EB86}"/>
                </a:ext>
              </a:extLst>
            </p:cNvPr>
            <p:cNvGrpSpPr/>
            <p:nvPr/>
          </p:nvGrpSpPr>
          <p:grpSpPr>
            <a:xfrm>
              <a:off x="2437328" y="758545"/>
              <a:ext cx="7322254" cy="3538298"/>
              <a:chOff x="2446956" y="774633"/>
              <a:chExt cx="7322254" cy="3538298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29BC2317-5D06-59C1-C3EA-99AFBAA88C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234916" y="774633"/>
                <a:ext cx="3534294" cy="3534294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1435D88F-17B6-8460-C945-F7283C1731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446956" y="782154"/>
                <a:ext cx="3530777" cy="3530777"/>
              </a:xfrm>
              <a:prstGeom prst="rect">
                <a:avLst/>
              </a:prstGeom>
            </p:spPr>
          </p:pic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C80EB1A-17F3-8B0C-54B0-AFD8F95997F5}"/>
              </a:ext>
            </a:extLst>
          </p:cNvPr>
          <p:cNvGrpSpPr/>
          <p:nvPr/>
        </p:nvGrpSpPr>
        <p:grpSpPr>
          <a:xfrm>
            <a:off x="1509471" y="754911"/>
            <a:ext cx="8247656" cy="5391973"/>
            <a:chOff x="1509471" y="754911"/>
            <a:chExt cx="8247656" cy="5391973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5B955E6-54DE-EC1E-CACB-70A9CA1FEB64}"/>
                </a:ext>
              </a:extLst>
            </p:cNvPr>
            <p:cNvSpPr/>
            <p:nvPr/>
          </p:nvSpPr>
          <p:spPr>
            <a:xfrm>
              <a:off x="1509471" y="5673970"/>
              <a:ext cx="2539755" cy="472914"/>
            </a:xfrm>
            <a:prstGeom prst="rect">
              <a:avLst/>
            </a:prstGeom>
            <a:solidFill>
              <a:schemeClr val="accent6">
                <a:lumMod val="75000"/>
                <a:alpha val="29804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68CDE77-F421-6366-DABE-00E7C6093DD0}"/>
                </a:ext>
              </a:extLst>
            </p:cNvPr>
            <p:cNvGrpSpPr/>
            <p:nvPr/>
          </p:nvGrpSpPr>
          <p:grpSpPr>
            <a:xfrm>
              <a:off x="2434873" y="754911"/>
              <a:ext cx="7322254" cy="3538298"/>
              <a:chOff x="2446956" y="802769"/>
              <a:chExt cx="7322254" cy="3538298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56718E26-DB70-6CDD-DFB5-1A37B48405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234916" y="802769"/>
                <a:ext cx="3534294" cy="3534294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D7D5D26D-84EC-42EF-CA09-0B965419D4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446956" y="810290"/>
                <a:ext cx="3530777" cy="3530777"/>
              </a:xfrm>
              <a:prstGeom prst="rect">
                <a:avLst/>
              </a:prstGeom>
            </p:spPr>
          </p:pic>
        </p:grp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8447F48-E3AF-BABA-DAE5-F7FD4871A4A7}"/>
              </a:ext>
            </a:extLst>
          </p:cNvPr>
          <p:cNvSpPr/>
          <p:nvPr/>
        </p:nvSpPr>
        <p:spPr>
          <a:xfrm>
            <a:off x="4529190" y="4801944"/>
            <a:ext cx="1748503" cy="1744099"/>
          </a:xfrm>
          <a:prstGeom prst="rect">
            <a:avLst/>
          </a:prstGeom>
          <a:solidFill>
            <a:srgbClr val="C00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FBAC7B-E2D8-3151-3BE3-7C814E6B2544}"/>
              </a:ext>
            </a:extLst>
          </p:cNvPr>
          <p:cNvSpPr/>
          <p:nvPr/>
        </p:nvSpPr>
        <p:spPr>
          <a:xfrm>
            <a:off x="6749513" y="4811568"/>
            <a:ext cx="1748503" cy="1744099"/>
          </a:xfrm>
          <a:prstGeom prst="rect">
            <a:avLst/>
          </a:prstGeom>
          <a:solidFill>
            <a:srgbClr val="C00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8B16E9-E265-20BA-7046-785BA34B9118}"/>
              </a:ext>
            </a:extLst>
          </p:cNvPr>
          <p:cNvSpPr/>
          <p:nvPr/>
        </p:nvSpPr>
        <p:spPr>
          <a:xfrm>
            <a:off x="8969838" y="4811568"/>
            <a:ext cx="1748503" cy="1744099"/>
          </a:xfrm>
          <a:prstGeom prst="rect">
            <a:avLst/>
          </a:prstGeom>
          <a:solidFill>
            <a:srgbClr val="C00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7CA3A776-AFCC-407D-8706-6F27F39DD075}"/>
              </a:ext>
            </a:extLst>
          </p:cNvPr>
          <p:cNvSpPr/>
          <p:nvPr/>
        </p:nvSpPr>
        <p:spPr>
          <a:xfrm>
            <a:off x="1140734" y="4403081"/>
            <a:ext cx="4262705" cy="338554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600" b="1" dirty="0">
                <a:ln w="0"/>
                <a:solidFill>
                  <a:srgbClr val="C00000"/>
                </a:solidFill>
                <a:latin typeface="MaruBuri Regular" panose="020B0600000101010101" pitchFamily="34" charset="-127"/>
                <a:ea typeface="MaruBuri Regular" panose="020B0600000101010101" pitchFamily="34" charset="-127"/>
              </a:rPr>
              <a:t>Click an object to check its rendered image!</a:t>
            </a:r>
            <a:endParaRPr lang="en-US" altLang="ko-KR" sz="1600" b="1" cap="none" spc="0" dirty="0">
              <a:ln w="0"/>
              <a:solidFill>
                <a:srgbClr val="C00000"/>
              </a:solidFill>
              <a:latin typeface="MaruBuri Regular" panose="020B0600000101010101" pitchFamily="34" charset="-127"/>
              <a:ea typeface="MaruBuri Regular" panose="020B0600000101010101" pitchFamily="34" charset="-127"/>
            </a:endParaRPr>
          </a:p>
        </p:txBody>
      </p:sp>
      <p:pic>
        <p:nvPicPr>
          <p:cNvPr id="229" name="Picture 7">
            <a:extLst>
              <a:ext uri="{FF2B5EF4-FFF2-40B4-BE49-F238E27FC236}">
                <a16:creationId xmlns:a16="http://schemas.microsoft.com/office/drawing/2014/main" id="{14469ABF-9A48-4AED-8E76-44F8BDFFCDD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8969838" y="4801944"/>
            <a:ext cx="1748503" cy="1744099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30" name="Picture 8">
            <a:extLst>
              <a:ext uri="{FF2B5EF4-FFF2-40B4-BE49-F238E27FC236}">
                <a16:creationId xmlns:a16="http://schemas.microsoft.com/office/drawing/2014/main" id="{99A7E897-B081-4387-A52F-3A2710F4CDB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529190" y="4801944"/>
            <a:ext cx="1748503" cy="1744099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31" name="Picture 9">
            <a:extLst>
              <a:ext uri="{FF2B5EF4-FFF2-40B4-BE49-F238E27FC236}">
                <a16:creationId xmlns:a16="http://schemas.microsoft.com/office/drawing/2014/main" id="{40C81363-5352-4144-B9C0-3DB66C878A9C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749514" y="4801944"/>
            <a:ext cx="1748503" cy="1744099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3" name="실행 단추: 사용자 지정[A] 2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96F7B1FE-DB53-3B47-FF99-27F7CD491BD4}"/>
              </a:ext>
            </a:extLst>
          </p:cNvPr>
          <p:cNvSpPr/>
          <p:nvPr/>
        </p:nvSpPr>
        <p:spPr>
          <a:xfrm>
            <a:off x="4529188" y="4816379"/>
            <a:ext cx="1748503" cy="1734475"/>
          </a:xfrm>
          <a:prstGeom prst="actionButtonBlank">
            <a:avLst/>
          </a:prstGeom>
          <a:solidFill>
            <a:srgbClr val="C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실행 단추: 사용자 지정[A] 24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AFD6B70-06CC-5898-252A-31FACFC71644}"/>
              </a:ext>
            </a:extLst>
          </p:cNvPr>
          <p:cNvSpPr/>
          <p:nvPr/>
        </p:nvSpPr>
        <p:spPr>
          <a:xfrm>
            <a:off x="6749513" y="4816378"/>
            <a:ext cx="1748503" cy="1734475"/>
          </a:xfrm>
          <a:prstGeom prst="actionButtonBlank">
            <a:avLst/>
          </a:prstGeom>
          <a:solidFill>
            <a:srgbClr val="C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실행 단추: 사용자 지정[A] 2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DF6BFA2-6095-A5D0-523E-2FE3C7ECAC08}"/>
              </a:ext>
            </a:extLst>
          </p:cNvPr>
          <p:cNvSpPr/>
          <p:nvPr/>
        </p:nvSpPr>
        <p:spPr>
          <a:xfrm>
            <a:off x="8962254" y="4816377"/>
            <a:ext cx="1748503" cy="1734475"/>
          </a:xfrm>
          <a:prstGeom prst="actionButtonBlank">
            <a:avLst/>
          </a:prstGeom>
          <a:solidFill>
            <a:srgbClr val="C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실행 단추: 홈[A] 1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794B8BB2-CC8E-0051-202B-C33930402566}"/>
              </a:ext>
            </a:extLst>
          </p:cNvPr>
          <p:cNvSpPr/>
          <p:nvPr/>
        </p:nvSpPr>
        <p:spPr>
          <a:xfrm>
            <a:off x="118635" y="97279"/>
            <a:ext cx="546559" cy="546559"/>
          </a:xfrm>
          <a:custGeom>
            <a:avLst/>
            <a:gdLst>
              <a:gd name="connsiteX0" fmla="*/ 0 w 546559"/>
              <a:gd name="connsiteY0" fmla="*/ 0 h 546559"/>
              <a:gd name="connsiteX1" fmla="*/ 546559 w 546559"/>
              <a:gd name="connsiteY1" fmla="*/ 0 h 546559"/>
              <a:gd name="connsiteX2" fmla="*/ 546559 w 546559"/>
              <a:gd name="connsiteY2" fmla="*/ 546559 h 546559"/>
              <a:gd name="connsiteX3" fmla="*/ 0 w 546559"/>
              <a:gd name="connsiteY3" fmla="*/ 546559 h 546559"/>
              <a:gd name="connsiteX4" fmla="*/ 0 w 546559"/>
              <a:gd name="connsiteY4" fmla="*/ 0 h 546559"/>
              <a:gd name="connsiteX5" fmla="*/ 273280 w 546559"/>
              <a:gd name="connsiteY5" fmla="*/ 68320 h 546559"/>
              <a:gd name="connsiteX6" fmla="*/ 68320 w 546559"/>
              <a:gd name="connsiteY6" fmla="*/ 273280 h 546559"/>
              <a:gd name="connsiteX7" fmla="*/ 119560 w 546559"/>
              <a:gd name="connsiteY7" fmla="*/ 273280 h 546559"/>
              <a:gd name="connsiteX8" fmla="*/ 119560 w 546559"/>
              <a:gd name="connsiteY8" fmla="*/ 478239 h 546559"/>
              <a:gd name="connsiteX9" fmla="*/ 426999 w 546559"/>
              <a:gd name="connsiteY9" fmla="*/ 478239 h 546559"/>
              <a:gd name="connsiteX10" fmla="*/ 426999 w 546559"/>
              <a:gd name="connsiteY10" fmla="*/ 273280 h 546559"/>
              <a:gd name="connsiteX11" fmla="*/ 478239 w 546559"/>
              <a:gd name="connsiteY11" fmla="*/ 273280 h 546559"/>
              <a:gd name="connsiteX12" fmla="*/ 401379 w 546559"/>
              <a:gd name="connsiteY12" fmla="*/ 196420 h 546559"/>
              <a:gd name="connsiteX13" fmla="*/ 401379 w 546559"/>
              <a:gd name="connsiteY13" fmla="*/ 93940 h 546559"/>
              <a:gd name="connsiteX14" fmla="*/ 350139 w 546559"/>
              <a:gd name="connsiteY14" fmla="*/ 93940 h 546559"/>
              <a:gd name="connsiteX15" fmla="*/ 350139 w 546559"/>
              <a:gd name="connsiteY15" fmla="*/ 145180 h 546559"/>
              <a:gd name="connsiteX16" fmla="*/ 273280 w 546559"/>
              <a:gd name="connsiteY16" fmla="*/ 68320 h 546559"/>
              <a:gd name="connsiteX0" fmla="*/ 401379 w 546559"/>
              <a:gd name="connsiteY0" fmla="*/ 196420 h 546559"/>
              <a:gd name="connsiteX1" fmla="*/ 401379 w 546559"/>
              <a:gd name="connsiteY1" fmla="*/ 93940 h 546559"/>
              <a:gd name="connsiteX2" fmla="*/ 350139 w 546559"/>
              <a:gd name="connsiteY2" fmla="*/ 93940 h 546559"/>
              <a:gd name="connsiteX3" fmla="*/ 350139 w 546559"/>
              <a:gd name="connsiteY3" fmla="*/ 145180 h 546559"/>
              <a:gd name="connsiteX4" fmla="*/ 401379 w 546559"/>
              <a:gd name="connsiteY4" fmla="*/ 196420 h 546559"/>
              <a:gd name="connsiteX5" fmla="*/ 119560 w 546559"/>
              <a:gd name="connsiteY5" fmla="*/ 273280 h 546559"/>
              <a:gd name="connsiteX6" fmla="*/ 119560 w 546559"/>
              <a:gd name="connsiteY6" fmla="*/ 478239 h 546559"/>
              <a:gd name="connsiteX7" fmla="*/ 247660 w 546559"/>
              <a:gd name="connsiteY7" fmla="*/ 478239 h 546559"/>
              <a:gd name="connsiteX8" fmla="*/ 247660 w 546559"/>
              <a:gd name="connsiteY8" fmla="*/ 375759 h 546559"/>
              <a:gd name="connsiteX9" fmla="*/ 298899 w 546559"/>
              <a:gd name="connsiteY9" fmla="*/ 375759 h 546559"/>
              <a:gd name="connsiteX10" fmla="*/ 298899 w 546559"/>
              <a:gd name="connsiteY10" fmla="*/ 478239 h 546559"/>
              <a:gd name="connsiteX11" fmla="*/ 426999 w 546559"/>
              <a:gd name="connsiteY11" fmla="*/ 478239 h 546559"/>
              <a:gd name="connsiteX12" fmla="*/ 426999 w 546559"/>
              <a:gd name="connsiteY12" fmla="*/ 273280 h 546559"/>
              <a:gd name="connsiteX13" fmla="*/ 119560 w 546559"/>
              <a:gd name="connsiteY13" fmla="*/ 273280 h 546559"/>
              <a:gd name="connsiteX0" fmla="*/ 273280 w 546559"/>
              <a:gd name="connsiteY0" fmla="*/ 68320 h 546559"/>
              <a:gd name="connsiteX1" fmla="*/ 68320 w 546559"/>
              <a:gd name="connsiteY1" fmla="*/ 273280 h 546559"/>
              <a:gd name="connsiteX2" fmla="*/ 478239 w 546559"/>
              <a:gd name="connsiteY2" fmla="*/ 273280 h 546559"/>
              <a:gd name="connsiteX3" fmla="*/ 273280 w 546559"/>
              <a:gd name="connsiteY3" fmla="*/ 68320 h 546559"/>
              <a:gd name="connsiteX4" fmla="*/ 247660 w 546559"/>
              <a:gd name="connsiteY4" fmla="*/ 375759 h 546559"/>
              <a:gd name="connsiteX5" fmla="*/ 298899 w 546559"/>
              <a:gd name="connsiteY5" fmla="*/ 375759 h 546559"/>
              <a:gd name="connsiteX6" fmla="*/ 298899 w 546559"/>
              <a:gd name="connsiteY6" fmla="*/ 478239 h 546559"/>
              <a:gd name="connsiteX7" fmla="*/ 247660 w 546559"/>
              <a:gd name="connsiteY7" fmla="*/ 478239 h 546559"/>
              <a:gd name="connsiteX8" fmla="*/ 247660 w 546559"/>
              <a:gd name="connsiteY8" fmla="*/ 375759 h 546559"/>
              <a:gd name="connsiteX0" fmla="*/ 273280 w 546559"/>
              <a:gd name="connsiteY0" fmla="*/ 68320 h 546559"/>
              <a:gd name="connsiteX1" fmla="*/ 350139 w 546559"/>
              <a:gd name="connsiteY1" fmla="*/ 145180 h 546559"/>
              <a:gd name="connsiteX2" fmla="*/ 350139 w 546559"/>
              <a:gd name="connsiteY2" fmla="*/ 93940 h 546559"/>
              <a:gd name="connsiteX3" fmla="*/ 401379 w 546559"/>
              <a:gd name="connsiteY3" fmla="*/ 93940 h 546559"/>
              <a:gd name="connsiteX4" fmla="*/ 401379 w 546559"/>
              <a:gd name="connsiteY4" fmla="*/ 196420 h 546559"/>
              <a:gd name="connsiteX5" fmla="*/ 478239 w 546559"/>
              <a:gd name="connsiteY5" fmla="*/ 273280 h 546559"/>
              <a:gd name="connsiteX6" fmla="*/ 426999 w 546559"/>
              <a:gd name="connsiteY6" fmla="*/ 273280 h 546559"/>
              <a:gd name="connsiteX7" fmla="*/ 426999 w 546559"/>
              <a:gd name="connsiteY7" fmla="*/ 478239 h 546559"/>
              <a:gd name="connsiteX8" fmla="*/ 119560 w 546559"/>
              <a:gd name="connsiteY8" fmla="*/ 478239 h 546559"/>
              <a:gd name="connsiteX9" fmla="*/ 119560 w 546559"/>
              <a:gd name="connsiteY9" fmla="*/ 273280 h 546559"/>
              <a:gd name="connsiteX10" fmla="*/ 68320 w 546559"/>
              <a:gd name="connsiteY10" fmla="*/ 273280 h 546559"/>
              <a:gd name="connsiteX11" fmla="*/ 273280 w 546559"/>
              <a:gd name="connsiteY11" fmla="*/ 68320 h 546559"/>
              <a:gd name="connsiteX12" fmla="*/ 350139 w 546559"/>
              <a:gd name="connsiteY12" fmla="*/ 145180 h 546559"/>
              <a:gd name="connsiteX13" fmla="*/ 401379 w 546559"/>
              <a:gd name="connsiteY13" fmla="*/ 196420 h 546559"/>
              <a:gd name="connsiteX14" fmla="*/ 426999 w 546559"/>
              <a:gd name="connsiteY14" fmla="*/ 273280 h 546559"/>
              <a:gd name="connsiteX15" fmla="*/ 119560 w 546559"/>
              <a:gd name="connsiteY15" fmla="*/ 273280 h 546559"/>
              <a:gd name="connsiteX16" fmla="*/ 247660 w 546559"/>
              <a:gd name="connsiteY16" fmla="*/ 478239 h 546559"/>
              <a:gd name="connsiteX17" fmla="*/ 247660 w 546559"/>
              <a:gd name="connsiteY17" fmla="*/ 375759 h 546559"/>
              <a:gd name="connsiteX18" fmla="*/ 298899 w 546559"/>
              <a:gd name="connsiteY18" fmla="*/ 375759 h 546559"/>
              <a:gd name="connsiteX19" fmla="*/ 298899 w 546559"/>
              <a:gd name="connsiteY19" fmla="*/ 478239 h 546559"/>
              <a:gd name="connsiteX0" fmla="*/ 0 w 546559"/>
              <a:gd name="connsiteY0" fmla="*/ 0 h 546559"/>
              <a:gd name="connsiteX1" fmla="*/ 546559 w 546559"/>
              <a:gd name="connsiteY1" fmla="*/ 0 h 546559"/>
              <a:gd name="connsiteX2" fmla="*/ 546559 w 546559"/>
              <a:gd name="connsiteY2" fmla="*/ 546559 h 546559"/>
              <a:gd name="connsiteX3" fmla="*/ 0 w 546559"/>
              <a:gd name="connsiteY3" fmla="*/ 546559 h 546559"/>
              <a:gd name="connsiteX4" fmla="*/ 0 w 546559"/>
              <a:gd name="connsiteY4" fmla="*/ 0 h 54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559" h="546559" stroke="0" extrusionOk="0">
                <a:moveTo>
                  <a:pt x="0" y="0"/>
                </a:moveTo>
                <a:cubicBezTo>
                  <a:pt x="144148" y="36432"/>
                  <a:pt x="365672" y="34003"/>
                  <a:pt x="546559" y="0"/>
                </a:cubicBezTo>
                <a:cubicBezTo>
                  <a:pt x="529000" y="145292"/>
                  <a:pt x="497454" y="472678"/>
                  <a:pt x="546559" y="546559"/>
                </a:cubicBezTo>
                <a:cubicBezTo>
                  <a:pt x="363907" y="584416"/>
                  <a:pt x="115647" y="594919"/>
                  <a:pt x="0" y="546559"/>
                </a:cubicBezTo>
                <a:cubicBezTo>
                  <a:pt x="15516" y="298026"/>
                  <a:pt x="39113" y="93476"/>
                  <a:pt x="0" y="0"/>
                </a:cubicBezTo>
                <a:close/>
                <a:moveTo>
                  <a:pt x="273280" y="68320"/>
                </a:moveTo>
                <a:cubicBezTo>
                  <a:pt x="194375" y="154321"/>
                  <a:pt x="142853" y="231186"/>
                  <a:pt x="68320" y="273280"/>
                </a:cubicBezTo>
                <a:cubicBezTo>
                  <a:pt x="89833" y="270661"/>
                  <a:pt x="114366" y="269315"/>
                  <a:pt x="119560" y="273280"/>
                </a:cubicBezTo>
                <a:cubicBezTo>
                  <a:pt x="121322" y="297754"/>
                  <a:pt x="109505" y="445229"/>
                  <a:pt x="119560" y="478239"/>
                </a:cubicBezTo>
                <a:cubicBezTo>
                  <a:pt x="263156" y="491145"/>
                  <a:pt x="309542" y="495626"/>
                  <a:pt x="426999" y="478239"/>
                </a:cubicBezTo>
                <a:cubicBezTo>
                  <a:pt x="422829" y="457621"/>
                  <a:pt x="443126" y="342892"/>
                  <a:pt x="426999" y="273280"/>
                </a:cubicBezTo>
                <a:cubicBezTo>
                  <a:pt x="435657" y="273754"/>
                  <a:pt x="472492" y="271123"/>
                  <a:pt x="478239" y="273280"/>
                </a:cubicBezTo>
                <a:cubicBezTo>
                  <a:pt x="470192" y="260347"/>
                  <a:pt x="426727" y="210369"/>
                  <a:pt x="401379" y="196420"/>
                </a:cubicBezTo>
                <a:cubicBezTo>
                  <a:pt x="406958" y="173347"/>
                  <a:pt x="405925" y="144004"/>
                  <a:pt x="401379" y="93940"/>
                </a:cubicBezTo>
                <a:cubicBezTo>
                  <a:pt x="396093" y="92017"/>
                  <a:pt x="366670" y="94509"/>
                  <a:pt x="350139" y="93940"/>
                </a:cubicBezTo>
                <a:cubicBezTo>
                  <a:pt x="349540" y="102498"/>
                  <a:pt x="353518" y="121962"/>
                  <a:pt x="350139" y="145180"/>
                </a:cubicBezTo>
                <a:cubicBezTo>
                  <a:pt x="324549" y="114002"/>
                  <a:pt x="288878" y="77085"/>
                  <a:pt x="273280" y="68320"/>
                </a:cubicBezTo>
                <a:close/>
              </a:path>
              <a:path w="546559" h="546559" fill="darkenLess" stroke="0" extrusionOk="0">
                <a:moveTo>
                  <a:pt x="401379" y="196420"/>
                </a:moveTo>
                <a:cubicBezTo>
                  <a:pt x="409421" y="176862"/>
                  <a:pt x="395018" y="137721"/>
                  <a:pt x="401379" y="93940"/>
                </a:cubicBezTo>
                <a:cubicBezTo>
                  <a:pt x="380742" y="91565"/>
                  <a:pt x="366214" y="98261"/>
                  <a:pt x="350139" y="93940"/>
                </a:cubicBezTo>
                <a:cubicBezTo>
                  <a:pt x="354176" y="119322"/>
                  <a:pt x="350100" y="126411"/>
                  <a:pt x="350139" y="145180"/>
                </a:cubicBezTo>
                <a:cubicBezTo>
                  <a:pt x="368794" y="157913"/>
                  <a:pt x="384099" y="177634"/>
                  <a:pt x="401379" y="196420"/>
                </a:cubicBezTo>
                <a:close/>
                <a:moveTo>
                  <a:pt x="119560" y="273280"/>
                </a:moveTo>
                <a:cubicBezTo>
                  <a:pt x="101425" y="373591"/>
                  <a:pt x="117899" y="429804"/>
                  <a:pt x="119560" y="478239"/>
                </a:cubicBezTo>
                <a:cubicBezTo>
                  <a:pt x="137150" y="486594"/>
                  <a:pt x="189601" y="473592"/>
                  <a:pt x="247660" y="478239"/>
                </a:cubicBezTo>
                <a:cubicBezTo>
                  <a:pt x="250858" y="443662"/>
                  <a:pt x="246809" y="396679"/>
                  <a:pt x="247660" y="375759"/>
                </a:cubicBezTo>
                <a:cubicBezTo>
                  <a:pt x="267085" y="378225"/>
                  <a:pt x="282023" y="373148"/>
                  <a:pt x="298899" y="375759"/>
                </a:cubicBezTo>
                <a:cubicBezTo>
                  <a:pt x="303364" y="407740"/>
                  <a:pt x="306429" y="458012"/>
                  <a:pt x="298899" y="478239"/>
                </a:cubicBezTo>
                <a:cubicBezTo>
                  <a:pt x="317994" y="480911"/>
                  <a:pt x="379092" y="470868"/>
                  <a:pt x="426999" y="478239"/>
                </a:cubicBezTo>
                <a:cubicBezTo>
                  <a:pt x="410472" y="415947"/>
                  <a:pt x="422935" y="361356"/>
                  <a:pt x="426999" y="273280"/>
                </a:cubicBezTo>
                <a:cubicBezTo>
                  <a:pt x="286532" y="260214"/>
                  <a:pt x="253623" y="289325"/>
                  <a:pt x="119560" y="273280"/>
                </a:cubicBezTo>
                <a:close/>
              </a:path>
              <a:path w="546559" h="546559" fill="darken" stroke="0" extrusionOk="0">
                <a:moveTo>
                  <a:pt x="273280" y="68320"/>
                </a:moveTo>
                <a:cubicBezTo>
                  <a:pt x="203630" y="115473"/>
                  <a:pt x="91086" y="230958"/>
                  <a:pt x="68320" y="273280"/>
                </a:cubicBezTo>
                <a:cubicBezTo>
                  <a:pt x="164234" y="277179"/>
                  <a:pt x="324440" y="276437"/>
                  <a:pt x="478239" y="273280"/>
                </a:cubicBezTo>
                <a:cubicBezTo>
                  <a:pt x="449678" y="208671"/>
                  <a:pt x="337621" y="123819"/>
                  <a:pt x="273280" y="68320"/>
                </a:cubicBezTo>
                <a:close/>
                <a:moveTo>
                  <a:pt x="247660" y="375759"/>
                </a:moveTo>
                <a:cubicBezTo>
                  <a:pt x="263976" y="378720"/>
                  <a:pt x="275275" y="372137"/>
                  <a:pt x="298899" y="375759"/>
                </a:cubicBezTo>
                <a:cubicBezTo>
                  <a:pt x="291803" y="415645"/>
                  <a:pt x="306429" y="453150"/>
                  <a:pt x="298899" y="478239"/>
                </a:cubicBezTo>
                <a:cubicBezTo>
                  <a:pt x="287692" y="474224"/>
                  <a:pt x="258864" y="475105"/>
                  <a:pt x="247660" y="478239"/>
                </a:cubicBezTo>
                <a:cubicBezTo>
                  <a:pt x="247386" y="428220"/>
                  <a:pt x="241221" y="399420"/>
                  <a:pt x="247660" y="375759"/>
                </a:cubicBezTo>
                <a:close/>
              </a:path>
              <a:path w="546559" h="546559" fill="none" extrusionOk="0">
                <a:moveTo>
                  <a:pt x="273280" y="68320"/>
                </a:moveTo>
                <a:cubicBezTo>
                  <a:pt x="287018" y="86473"/>
                  <a:pt x="325062" y="113983"/>
                  <a:pt x="350139" y="145180"/>
                </a:cubicBezTo>
                <a:cubicBezTo>
                  <a:pt x="345871" y="125023"/>
                  <a:pt x="352450" y="116691"/>
                  <a:pt x="350139" y="93940"/>
                </a:cubicBezTo>
                <a:cubicBezTo>
                  <a:pt x="367669" y="93704"/>
                  <a:pt x="391390" y="97616"/>
                  <a:pt x="401379" y="93940"/>
                </a:cubicBezTo>
                <a:cubicBezTo>
                  <a:pt x="402355" y="104204"/>
                  <a:pt x="400151" y="174741"/>
                  <a:pt x="401379" y="196420"/>
                </a:cubicBezTo>
                <a:cubicBezTo>
                  <a:pt x="417276" y="203402"/>
                  <a:pt x="460299" y="263553"/>
                  <a:pt x="478239" y="273280"/>
                </a:cubicBezTo>
                <a:cubicBezTo>
                  <a:pt x="463409" y="276066"/>
                  <a:pt x="441331" y="273044"/>
                  <a:pt x="426999" y="273280"/>
                </a:cubicBezTo>
                <a:cubicBezTo>
                  <a:pt x="442110" y="335508"/>
                  <a:pt x="429964" y="399307"/>
                  <a:pt x="426999" y="478239"/>
                </a:cubicBezTo>
                <a:cubicBezTo>
                  <a:pt x="334295" y="481937"/>
                  <a:pt x="248583" y="464996"/>
                  <a:pt x="119560" y="478239"/>
                </a:cubicBezTo>
                <a:cubicBezTo>
                  <a:pt x="127357" y="438918"/>
                  <a:pt x="102603" y="339322"/>
                  <a:pt x="119560" y="273280"/>
                </a:cubicBezTo>
                <a:cubicBezTo>
                  <a:pt x="106646" y="274463"/>
                  <a:pt x="77981" y="274084"/>
                  <a:pt x="68320" y="273280"/>
                </a:cubicBezTo>
                <a:cubicBezTo>
                  <a:pt x="157228" y="174187"/>
                  <a:pt x="241662" y="85775"/>
                  <a:pt x="273280" y="68320"/>
                </a:cubicBezTo>
                <a:close/>
                <a:moveTo>
                  <a:pt x="350139" y="145180"/>
                </a:moveTo>
                <a:cubicBezTo>
                  <a:pt x="359704" y="154357"/>
                  <a:pt x="388774" y="178119"/>
                  <a:pt x="401379" y="196420"/>
                </a:cubicBezTo>
                <a:moveTo>
                  <a:pt x="426999" y="273280"/>
                </a:moveTo>
                <a:cubicBezTo>
                  <a:pt x="321818" y="268694"/>
                  <a:pt x="171722" y="287478"/>
                  <a:pt x="119560" y="273280"/>
                </a:cubicBezTo>
                <a:moveTo>
                  <a:pt x="247660" y="478239"/>
                </a:moveTo>
                <a:cubicBezTo>
                  <a:pt x="244655" y="431670"/>
                  <a:pt x="254245" y="424518"/>
                  <a:pt x="247660" y="375759"/>
                </a:cubicBezTo>
                <a:cubicBezTo>
                  <a:pt x="269500" y="372574"/>
                  <a:pt x="288712" y="379594"/>
                  <a:pt x="298899" y="375759"/>
                </a:cubicBezTo>
                <a:cubicBezTo>
                  <a:pt x="292430" y="395978"/>
                  <a:pt x="297210" y="440764"/>
                  <a:pt x="298899" y="478239"/>
                </a:cubicBezTo>
              </a:path>
              <a:path w="546559" h="546559" fill="none" extrusionOk="0">
                <a:moveTo>
                  <a:pt x="0" y="0"/>
                </a:moveTo>
                <a:cubicBezTo>
                  <a:pt x="108654" y="-39659"/>
                  <a:pt x="339656" y="36116"/>
                  <a:pt x="546559" y="0"/>
                </a:cubicBezTo>
                <a:cubicBezTo>
                  <a:pt x="584643" y="264787"/>
                  <a:pt x="592830" y="405657"/>
                  <a:pt x="546559" y="546559"/>
                </a:cubicBezTo>
                <a:cubicBezTo>
                  <a:pt x="326915" y="568680"/>
                  <a:pt x="151617" y="540657"/>
                  <a:pt x="0" y="546559"/>
                </a:cubicBezTo>
                <a:cubicBezTo>
                  <a:pt x="-18962" y="323843"/>
                  <a:pt x="-29668" y="203131"/>
                  <a:pt x="0" y="0"/>
                </a:cubicBezTo>
                <a:close/>
              </a:path>
              <a:path w="546559" h="546559" fill="none" stroke="0" extrusionOk="0">
                <a:moveTo>
                  <a:pt x="273280" y="68320"/>
                </a:moveTo>
                <a:cubicBezTo>
                  <a:pt x="307239" y="101041"/>
                  <a:pt x="323665" y="130424"/>
                  <a:pt x="350139" y="145180"/>
                </a:cubicBezTo>
                <a:cubicBezTo>
                  <a:pt x="351288" y="131438"/>
                  <a:pt x="350402" y="107769"/>
                  <a:pt x="350139" y="93940"/>
                </a:cubicBezTo>
                <a:cubicBezTo>
                  <a:pt x="370916" y="91713"/>
                  <a:pt x="387126" y="94577"/>
                  <a:pt x="401379" y="93940"/>
                </a:cubicBezTo>
                <a:cubicBezTo>
                  <a:pt x="398342" y="133118"/>
                  <a:pt x="410067" y="158725"/>
                  <a:pt x="401379" y="196420"/>
                </a:cubicBezTo>
                <a:cubicBezTo>
                  <a:pt x="424499" y="218730"/>
                  <a:pt x="462220" y="252492"/>
                  <a:pt x="478239" y="273280"/>
                </a:cubicBezTo>
                <a:cubicBezTo>
                  <a:pt x="465332" y="273643"/>
                  <a:pt x="449831" y="274803"/>
                  <a:pt x="426999" y="273280"/>
                </a:cubicBezTo>
                <a:cubicBezTo>
                  <a:pt x="414959" y="353575"/>
                  <a:pt x="429162" y="401563"/>
                  <a:pt x="426999" y="478239"/>
                </a:cubicBezTo>
                <a:cubicBezTo>
                  <a:pt x="357368" y="505351"/>
                  <a:pt x="195126" y="476384"/>
                  <a:pt x="119560" y="478239"/>
                </a:cubicBezTo>
                <a:cubicBezTo>
                  <a:pt x="109355" y="427572"/>
                  <a:pt x="114807" y="324732"/>
                  <a:pt x="119560" y="273280"/>
                </a:cubicBezTo>
                <a:cubicBezTo>
                  <a:pt x="107233" y="272989"/>
                  <a:pt x="91361" y="277828"/>
                  <a:pt x="68320" y="273280"/>
                </a:cubicBezTo>
                <a:cubicBezTo>
                  <a:pt x="92177" y="218410"/>
                  <a:pt x="166009" y="156807"/>
                  <a:pt x="273280" y="68320"/>
                </a:cubicBezTo>
                <a:close/>
                <a:moveTo>
                  <a:pt x="350139" y="145180"/>
                </a:moveTo>
                <a:cubicBezTo>
                  <a:pt x="379143" y="166487"/>
                  <a:pt x="382996" y="177623"/>
                  <a:pt x="401379" y="196420"/>
                </a:cubicBezTo>
                <a:moveTo>
                  <a:pt x="426999" y="273280"/>
                </a:moveTo>
                <a:cubicBezTo>
                  <a:pt x="328599" y="271228"/>
                  <a:pt x="180980" y="252888"/>
                  <a:pt x="119560" y="273280"/>
                </a:cubicBezTo>
                <a:moveTo>
                  <a:pt x="247660" y="478239"/>
                </a:moveTo>
                <a:cubicBezTo>
                  <a:pt x="240547" y="442277"/>
                  <a:pt x="240504" y="406764"/>
                  <a:pt x="247660" y="375759"/>
                </a:cubicBezTo>
                <a:cubicBezTo>
                  <a:pt x="261282" y="373825"/>
                  <a:pt x="286108" y="371380"/>
                  <a:pt x="298899" y="375759"/>
                </a:cubicBezTo>
                <a:cubicBezTo>
                  <a:pt x="300209" y="404406"/>
                  <a:pt x="290391" y="434168"/>
                  <a:pt x="298899" y="478239"/>
                </a:cubicBezTo>
              </a:path>
              <a:path w="546559" h="546559" fill="none" stroke="0" extrusionOk="0">
                <a:moveTo>
                  <a:pt x="0" y="0"/>
                </a:moveTo>
                <a:cubicBezTo>
                  <a:pt x="130779" y="15704"/>
                  <a:pt x="470772" y="10127"/>
                  <a:pt x="546559" y="0"/>
                </a:cubicBezTo>
                <a:cubicBezTo>
                  <a:pt x="523309" y="65818"/>
                  <a:pt x="557875" y="436394"/>
                  <a:pt x="546559" y="546559"/>
                </a:cubicBezTo>
                <a:cubicBezTo>
                  <a:pt x="422215" y="559532"/>
                  <a:pt x="178415" y="563757"/>
                  <a:pt x="0" y="546559"/>
                </a:cubicBezTo>
                <a:cubicBezTo>
                  <a:pt x="-13533" y="380114"/>
                  <a:pt x="1309" y="8513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rgbClr val="FFFFF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actionButtonHom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8" name="그래픽 7" descr="커서 윤곽선">
            <a:extLst>
              <a:ext uri="{FF2B5EF4-FFF2-40B4-BE49-F238E27FC236}">
                <a16:creationId xmlns:a16="http://schemas.microsoft.com/office/drawing/2014/main" id="{E16EA268-8AC5-2EB4-BCC9-64E36DA67F3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800000">
            <a:off x="5239814" y="4385631"/>
            <a:ext cx="562479" cy="562479"/>
          </a:xfrm>
          <a:prstGeom prst="rect">
            <a:avLst/>
          </a:prstGeom>
        </p:spPr>
      </p:pic>
      <p:pic>
        <p:nvPicPr>
          <p:cNvPr id="224" name="그림 223">
            <a:extLst>
              <a:ext uri="{FF2B5EF4-FFF2-40B4-BE49-F238E27FC236}">
                <a16:creationId xmlns:a16="http://schemas.microsoft.com/office/drawing/2014/main" id="{23B4517B-DBE6-48EC-8F7A-445DFD93788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549" y="4727339"/>
            <a:ext cx="2552820" cy="1877580"/>
          </a:xfrm>
          <a:prstGeom prst="rect">
            <a:avLst/>
          </a:prstGeom>
        </p:spPr>
      </p:pic>
      <p:sp>
        <p:nvSpPr>
          <p:cNvPr id="4" name="자유형 3">
            <a:extLst>
              <a:ext uri="{FF2B5EF4-FFF2-40B4-BE49-F238E27FC236}">
                <a16:creationId xmlns:a16="http://schemas.microsoft.com/office/drawing/2014/main" id="{AC971366-73C2-2E1A-1751-B798D9113F77}"/>
              </a:ext>
            </a:extLst>
          </p:cNvPr>
          <p:cNvSpPr/>
          <p:nvPr/>
        </p:nvSpPr>
        <p:spPr>
          <a:xfrm>
            <a:off x="701293" y="482432"/>
            <a:ext cx="195444" cy="73396"/>
          </a:xfrm>
          <a:custGeom>
            <a:avLst/>
            <a:gdLst>
              <a:gd name="connsiteX0" fmla="*/ 0 w 195444"/>
              <a:gd name="connsiteY0" fmla="*/ 3594 h 73396"/>
              <a:gd name="connsiteX1" fmla="*/ 0 w 195444"/>
              <a:gd name="connsiteY1" fmla="*/ 3594 h 73396"/>
              <a:gd name="connsiteX2" fmla="*/ 174504 w 195444"/>
              <a:gd name="connsiteY2" fmla="*/ 17555 h 73396"/>
              <a:gd name="connsiteX3" fmla="*/ 184974 w 195444"/>
              <a:gd name="connsiteY3" fmla="*/ 35005 h 73396"/>
              <a:gd name="connsiteX4" fmla="*/ 195444 w 195444"/>
              <a:gd name="connsiteY4" fmla="*/ 66416 h 73396"/>
              <a:gd name="connsiteX5" fmla="*/ 160544 w 195444"/>
              <a:gd name="connsiteY5" fmla="*/ 73396 h 73396"/>
              <a:gd name="connsiteX6" fmla="*/ 52351 w 195444"/>
              <a:gd name="connsiteY6" fmla="*/ 35005 h 73396"/>
              <a:gd name="connsiteX7" fmla="*/ 20940 w 195444"/>
              <a:gd name="connsiteY7" fmla="*/ 7084 h 73396"/>
              <a:gd name="connsiteX8" fmla="*/ 0 w 195444"/>
              <a:gd name="connsiteY8" fmla="*/ 3594 h 73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444" h="73396" fill="none" extrusionOk="0">
                <a:moveTo>
                  <a:pt x="0" y="3594"/>
                </a:moveTo>
                <a:lnTo>
                  <a:pt x="0" y="3594"/>
                </a:lnTo>
                <a:cubicBezTo>
                  <a:pt x="76807" y="1987"/>
                  <a:pt x="97003" y="-4800"/>
                  <a:pt x="174504" y="17555"/>
                </a:cubicBezTo>
                <a:cubicBezTo>
                  <a:pt x="179932" y="19242"/>
                  <a:pt x="183022" y="29359"/>
                  <a:pt x="184974" y="35005"/>
                </a:cubicBezTo>
                <a:cubicBezTo>
                  <a:pt x="190086" y="46287"/>
                  <a:pt x="192045" y="56892"/>
                  <a:pt x="195444" y="66416"/>
                </a:cubicBezTo>
                <a:cubicBezTo>
                  <a:pt x="184663" y="70056"/>
                  <a:pt x="172577" y="73603"/>
                  <a:pt x="160544" y="73396"/>
                </a:cubicBezTo>
                <a:cubicBezTo>
                  <a:pt x="120510" y="72133"/>
                  <a:pt x="88197" y="53826"/>
                  <a:pt x="52351" y="35005"/>
                </a:cubicBezTo>
                <a:cubicBezTo>
                  <a:pt x="40006" y="27621"/>
                  <a:pt x="29098" y="14255"/>
                  <a:pt x="20940" y="7084"/>
                </a:cubicBezTo>
                <a:cubicBezTo>
                  <a:pt x="17123" y="4357"/>
                  <a:pt x="3254" y="3696"/>
                  <a:pt x="0" y="3594"/>
                </a:cubicBezTo>
                <a:close/>
              </a:path>
              <a:path w="195444" h="73396" stroke="0" extrusionOk="0">
                <a:moveTo>
                  <a:pt x="0" y="3594"/>
                </a:moveTo>
                <a:lnTo>
                  <a:pt x="0" y="3594"/>
                </a:lnTo>
                <a:cubicBezTo>
                  <a:pt x="71342" y="-1138"/>
                  <a:pt x="89180" y="-4743"/>
                  <a:pt x="174504" y="17555"/>
                </a:cubicBezTo>
                <a:cubicBezTo>
                  <a:pt x="182453" y="19719"/>
                  <a:pt x="181668" y="28790"/>
                  <a:pt x="184974" y="35005"/>
                </a:cubicBezTo>
                <a:cubicBezTo>
                  <a:pt x="188909" y="45551"/>
                  <a:pt x="191691" y="57402"/>
                  <a:pt x="195444" y="66416"/>
                </a:cubicBezTo>
                <a:cubicBezTo>
                  <a:pt x="182741" y="68157"/>
                  <a:pt x="173919" y="74118"/>
                  <a:pt x="160544" y="73396"/>
                </a:cubicBezTo>
                <a:cubicBezTo>
                  <a:pt x="122450" y="73797"/>
                  <a:pt x="91119" y="49672"/>
                  <a:pt x="52351" y="35005"/>
                </a:cubicBezTo>
                <a:cubicBezTo>
                  <a:pt x="37368" y="27062"/>
                  <a:pt x="31074" y="16643"/>
                  <a:pt x="20940" y="7084"/>
                </a:cubicBezTo>
                <a:cubicBezTo>
                  <a:pt x="17681" y="4050"/>
                  <a:pt x="3277" y="4471"/>
                  <a:pt x="0" y="3594"/>
                </a:cubicBezTo>
                <a:close/>
              </a:path>
            </a:pathLst>
          </a:custGeom>
          <a:solidFill>
            <a:srgbClr val="0000FF"/>
          </a:solidFill>
          <a:ln>
            <a:solidFill>
              <a:srgbClr val="0000FF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95444"/>
                      <a:gd name="connsiteY0" fmla="*/ 3594 h 73396"/>
                      <a:gd name="connsiteX1" fmla="*/ 0 w 195444"/>
                      <a:gd name="connsiteY1" fmla="*/ 3594 h 73396"/>
                      <a:gd name="connsiteX2" fmla="*/ 174504 w 195444"/>
                      <a:gd name="connsiteY2" fmla="*/ 17555 h 73396"/>
                      <a:gd name="connsiteX3" fmla="*/ 184974 w 195444"/>
                      <a:gd name="connsiteY3" fmla="*/ 35005 h 73396"/>
                      <a:gd name="connsiteX4" fmla="*/ 195444 w 195444"/>
                      <a:gd name="connsiteY4" fmla="*/ 66416 h 73396"/>
                      <a:gd name="connsiteX5" fmla="*/ 160544 w 195444"/>
                      <a:gd name="connsiteY5" fmla="*/ 73396 h 73396"/>
                      <a:gd name="connsiteX6" fmla="*/ 52351 w 195444"/>
                      <a:gd name="connsiteY6" fmla="*/ 35005 h 73396"/>
                      <a:gd name="connsiteX7" fmla="*/ 20940 w 195444"/>
                      <a:gd name="connsiteY7" fmla="*/ 7084 h 73396"/>
                      <a:gd name="connsiteX8" fmla="*/ 0 w 195444"/>
                      <a:gd name="connsiteY8" fmla="*/ 3594 h 73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5444" h="73396">
                        <a:moveTo>
                          <a:pt x="0" y="3594"/>
                        </a:moveTo>
                        <a:lnTo>
                          <a:pt x="0" y="3594"/>
                        </a:lnTo>
                        <a:cubicBezTo>
                          <a:pt x="72485" y="-433"/>
                          <a:pt x="92327" y="-5924"/>
                          <a:pt x="174504" y="17555"/>
                        </a:cubicBezTo>
                        <a:cubicBezTo>
                          <a:pt x="181026" y="19419"/>
                          <a:pt x="182302" y="28770"/>
                          <a:pt x="184974" y="35005"/>
                        </a:cubicBezTo>
                        <a:cubicBezTo>
                          <a:pt x="189321" y="45149"/>
                          <a:pt x="191954" y="55946"/>
                          <a:pt x="195444" y="66416"/>
                        </a:cubicBezTo>
                        <a:cubicBezTo>
                          <a:pt x="183811" y="68743"/>
                          <a:pt x="172408" y="73396"/>
                          <a:pt x="160544" y="73396"/>
                        </a:cubicBezTo>
                        <a:cubicBezTo>
                          <a:pt x="119068" y="73396"/>
                          <a:pt x="87494" y="57132"/>
                          <a:pt x="52351" y="35005"/>
                        </a:cubicBezTo>
                        <a:cubicBezTo>
                          <a:pt x="40496" y="27541"/>
                          <a:pt x="31702" y="16052"/>
                          <a:pt x="20940" y="7084"/>
                        </a:cubicBezTo>
                        <a:cubicBezTo>
                          <a:pt x="17718" y="4399"/>
                          <a:pt x="3490" y="4176"/>
                          <a:pt x="0" y="3594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23D3C02D-9EEB-6678-62FE-72E24CCBFC5A}"/>
              </a:ext>
            </a:extLst>
          </p:cNvPr>
          <p:cNvSpPr/>
          <p:nvPr/>
        </p:nvSpPr>
        <p:spPr>
          <a:xfrm rot="2181566">
            <a:off x="641991" y="597942"/>
            <a:ext cx="195444" cy="73396"/>
          </a:xfrm>
          <a:custGeom>
            <a:avLst/>
            <a:gdLst>
              <a:gd name="connsiteX0" fmla="*/ 0 w 195444"/>
              <a:gd name="connsiteY0" fmla="*/ 3594 h 73396"/>
              <a:gd name="connsiteX1" fmla="*/ 0 w 195444"/>
              <a:gd name="connsiteY1" fmla="*/ 3594 h 73396"/>
              <a:gd name="connsiteX2" fmla="*/ 174504 w 195444"/>
              <a:gd name="connsiteY2" fmla="*/ 17555 h 73396"/>
              <a:gd name="connsiteX3" fmla="*/ 184974 w 195444"/>
              <a:gd name="connsiteY3" fmla="*/ 35005 h 73396"/>
              <a:gd name="connsiteX4" fmla="*/ 195444 w 195444"/>
              <a:gd name="connsiteY4" fmla="*/ 66416 h 73396"/>
              <a:gd name="connsiteX5" fmla="*/ 160544 w 195444"/>
              <a:gd name="connsiteY5" fmla="*/ 73396 h 73396"/>
              <a:gd name="connsiteX6" fmla="*/ 52351 w 195444"/>
              <a:gd name="connsiteY6" fmla="*/ 35005 h 73396"/>
              <a:gd name="connsiteX7" fmla="*/ 20940 w 195444"/>
              <a:gd name="connsiteY7" fmla="*/ 7084 h 73396"/>
              <a:gd name="connsiteX8" fmla="*/ 0 w 195444"/>
              <a:gd name="connsiteY8" fmla="*/ 3594 h 73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444" h="73396" fill="none" extrusionOk="0">
                <a:moveTo>
                  <a:pt x="0" y="3594"/>
                </a:moveTo>
                <a:lnTo>
                  <a:pt x="0" y="3594"/>
                </a:lnTo>
                <a:cubicBezTo>
                  <a:pt x="76807" y="1987"/>
                  <a:pt x="97003" y="-4800"/>
                  <a:pt x="174504" y="17555"/>
                </a:cubicBezTo>
                <a:cubicBezTo>
                  <a:pt x="179932" y="19242"/>
                  <a:pt x="183022" y="29359"/>
                  <a:pt x="184974" y="35005"/>
                </a:cubicBezTo>
                <a:cubicBezTo>
                  <a:pt x="190086" y="46287"/>
                  <a:pt x="192045" y="56892"/>
                  <a:pt x="195444" y="66416"/>
                </a:cubicBezTo>
                <a:cubicBezTo>
                  <a:pt x="184663" y="70056"/>
                  <a:pt x="172577" y="73603"/>
                  <a:pt x="160544" y="73396"/>
                </a:cubicBezTo>
                <a:cubicBezTo>
                  <a:pt x="120510" y="72133"/>
                  <a:pt x="88197" y="53826"/>
                  <a:pt x="52351" y="35005"/>
                </a:cubicBezTo>
                <a:cubicBezTo>
                  <a:pt x="40006" y="27621"/>
                  <a:pt x="29098" y="14255"/>
                  <a:pt x="20940" y="7084"/>
                </a:cubicBezTo>
                <a:cubicBezTo>
                  <a:pt x="17123" y="4357"/>
                  <a:pt x="3254" y="3696"/>
                  <a:pt x="0" y="3594"/>
                </a:cubicBezTo>
                <a:close/>
              </a:path>
              <a:path w="195444" h="73396" stroke="0" extrusionOk="0">
                <a:moveTo>
                  <a:pt x="0" y="3594"/>
                </a:moveTo>
                <a:lnTo>
                  <a:pt x="0" y="3594"/>
                </a:lnTo>
                <a:cubicBezTo>
                  <a:pt x="71342" y="-1138"/>
                  <a:pt x="89180" y="-4743"/>
                  <a:pt x="174504" y="17555"/>
                </a:cubicBezTo>
                <a:cubicBezTo>
                  <a:pt x="182453" y="19719"/>
                  <a:pt x="181668" y="28790"/>
                  <a:pt x="184974" y="35005"/>
                </a:cubicBezTo>
                <a:cubicBezTo>
                  <a:pt x="188909" y="45551"/>
                  <a:pt x="191691" y="57402"/>
                  <a:pt x="195444" y="66416"/>
                </a:cubicBezTo>
                <a:cubicBezTo>
                  <a:pt x="182741" y="68157"/>
                  <a:pt x="173919" y="74118"/>
                  <a:pt x="160544" y="73396"/>
                </a:cubicBezTo>
                <a:cubicBezTo>
                  <a:pt x="122450" y="73797"/>
                  <a:pt x="91119" y="49672"/>
                  <a:pt x="52351" y="35005"/>
                </a:cubicBezTo>
                <a:cubicBezTo>
                  <a:pt x="37368" y="27062"/>
                  <a:pt x="31074" y="16643"/>
                  <a:pt x="20940" y="7084"/>
                </a:cubicBezTo>
                <a:cubicBezTo>
                  <a:pt x="17681" y="4050"/>
                  <a:pt x="3277" y="4471"/>
                  <a:pt x="0" y="3594"/>
                </a:cubicBezTo>
                <a:close/>
              </a:path>
            </a:pathLst>
          </a:custGeom>
          <a:solidFill>
            <a:srgbClr val="0000FF"/>
          </a:solidFill>
          <a:ln>
            <a:solidFill>
              <a:srgbClr val="0000FF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95444"/>
                      <a:gd name="connsiteY0" fmla="*/ 3594 h 73396"/>
                      <a:gd name="connsiteX1" fmla="*/ 0 w 195444"/>
                      <a:gd name="connsiteY1" fmla="*/ 3594 h 73396"/>
                      <a:gd name="connsiteX2" fmla="*/ 174504 w 195444"/>
                      <a:gd name="connsiteY2" fmla="*/ 17555 h 73396"/>
                      <a:gd name="connsiteX3" fmla="*/ 184974 w 195444"/>
                      <a:gd name="connsiteY3" fmla="*/ 35005 h 73396"/>
                      <a:gd name="connsiteX4" fmla="*/ 195444 w 195444"/>
                      <a:gd name="connsiteY4" fmla="*/ 66416 h 73396"/>
                      <a:gd name="connsiteX5" fmla="*/ 160544 w 195444"/>
                      <a:gd name="connsiteY5" fmla="*/ 73396 h 73396"/>
                      <a:gd name="connsiteX6" fmla="*/ 52351 w 195444"/>
                      <a:gd name="connsiteY6" fmla="*/ 35005 h 73396"/>
                      <a:gd name="connsiteX7" fmla="*/ 20940 w 195444"/>
                      <a:gd name="connsiteY7" fmla="*/ 7084 h 73396"/>
                      <a:gd name="connsiteX8" fmla="*/ 0 w 195444"/>
                      <a:gd name="connsiteY8" fmla="*/ 3594 h 73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5444" h="73396">
                        <a:moveTo>
                          <a:pt x="0" y="3594"/>
                        </a:moveTo>
                        <a:lnTo>
                          <a:pt x="0" y="3594"/>
                        </a:lnTo>
                        <a:cubicBezTo>
                          <a:pt x="72485" y="-433"/>
                          <a:pt x="92327" y="-5924"/>
                          <a:pt x="174504" y="17555"/>
                        </a:cubicBezTo>
                        <a:cubicBezTo>
                          <a:pt x="181026" y="19419"/>
                          <a:pt x="182302" y="28770"/>
                          <a:pt x="184974" y="35005"/>
                        </a:cubicBezTo>
                        <a:cubicBezTo>
                          <a:pt x="189321" y="45149"/>
                          <a:pt x="191954" y="55946"/>
                          <a:pt x="195444" y="66416"/>
                        </a:cubicBezTo>
                        <a:cubicBezTo>
                          <a:pt x="183811" y="68743"/>
                          <a:pt x="172408" y="73396"/>
                          <a:pt x="160544" y="73396"/>
                        </a:cubicBezTo>
                        <a:cubicBezTo>
                          <a:pt x="119068" y="73396"/>
                          <a:pt x="87494" y="57132"/>
                          <a:pt x="52351" y="35005"/>
                        </a:cubicBezTo>
                        <a:cubicBezTo>
                          <a:pt x="40496" y="27541"/>
                          <a:pt x="31702" y="16052"/>
                          <a:pt x="20940" y="7084"/>
                        </a:cubicBezTo>
                        <a:cubicBezTo>
                          <a:pt x="17718" y="4399"/>
                          <a:pt x="3490" y="4176"/>
                          <a:pt x="0" y="3594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86D2D989-7A9F-9861-55A4-3FAC13CB478B}"/>
              </a:ext>
            </a:extLst>
          </p:cNvPr>
          <p:cNvSpPr/>
          <p:nvPr/>
        </p:nvSpPr>
        <p:spPr>
          <a:xfrm rot="19986178">
            <a:off x="710118" y="358040"/>
            <a:ext cx="195444" cy="73396"/>
          </a:xfrm>
          <a:custGeom>
            <a:avLst/>
            <a:gdLst>
              <a:gd name="connsiteX0" fmla="*/ 0 w 195444"/>
              <a:gd name="connsiteY0" fmla="*/ 3594 h 73396"/>
              <a:gd name="connsiteX1" fmla="*/ 0 w 195444"/>
              <a:gd name="connsiteY1" fmla="*/ 3594 h 73396"/>
              <a:gd name="connsiteX2" fmla="*/ 174504 w 195444"/>
              <a:gd name="connsiteY2" fmla="*/ 17555 h 73396"/>
              <a:gd name="connsiteX3" fmla="*/ 184974 w 195444"/>
              <a:gd name="connsiteY3" fmla="*/ 35005 h 73396"/>
              <a:gd name="connsiteX4" fmla="*/ 195444 w 195444"/>
              <a:gd name="connsiteY4" fmla="*/ 66416 h 73396"/>
              <a:gd name="connsiteX5" fmla="*/ 160544 w 195444"/>
              <a:gd name="connsiteY5" fmla="*/ 73396 h 73396"/>
              <a:gd name="connsiteX6" fmla="*/ 52351 w 195444"/>
              <a:gd name="connsiteY6" fmla="*/ 35005 h 73396"/>
              <a:gd name="connsiteX7" fmla="*/ 20940 w 195444"/>
              <a:gd name="connsiteY7" fmla="*/ 7084 h 73396"/>
              <a:gd name="connsiteX8" fmla="*/ 0 w 195444"/>
              <a:gd name="connsiteY8" fmla="*/ 3594 h 73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444" h="73396" fill="none" extrusionOk="0">
                <a:moveTo>
                  <a:pt x="0" y="3594"/>
                </a:moveTo>
                <a:lnTo>
                  <a:pt x="0" y="3594"/>
                </a:lnTo>
                <a:cubicBezTo>
                  <a:pt x="76807" y="1987"/>
                  <a:pt x="97003" y="-4800"/>
                  <a:pt x="174504" y="17555"/>
                </a:cubicBezTo>
                <a:cubicBezTo>
                  <a:pt x="179932" y="19242"/>
                  <a:pt x="183022" y="29359"/>
                  <a:pt x="184974" y="35005"/>
                </a:cubicBezTo>
                <a:cubicBezTo>
                  <a:pt x="190086" y="46287"/>
                  <a:pt x="192045" y="56892"/>
                  <a:pt x="195444" y="66416"/>
                </a:cubicBezTo>
                <a:cubicBezTo>
                  <a:pt x="184663" y="70056"/>
                  <a:pt x="172577" y="73603"/>
                  <a:pt x="160544" y="73396"/>
                </a:cubicBezTo>
                <a:cubicBezTo>
                  <a:pt x="120510" y="72133"/>
                  <a:pt x="88197" y="53826"/>
                  <a:pt x="52351" y="35005"/>
                </a:cubicBezTo>
                <a:cubicBezTo>
                  <a:pt x="40006" y="27621"/>
                  <a:pt x="29098" y="14255"/>
                  <a:pt x="20940" y="7084"/>
                </a:cubicBezTo>
                <a:cubicBezTo>
                  <a:pt x="17123" y="4357"/>
                  <a:pt x="3254" y="3696"/>
                  <a:pt x="0" y="3594"/>
                </a:cubicBezTo>
                <a:close/>
              </a:path>
              <a:path w="195444" h="73396" stroke="0" extrusionOk="0">
                <a:moveTo>
                  <a:pt x="0" y="3594"/>
                </a:moveTo>
                <a:lnTo>
                  <a:pt x="0" y="3594"/>
                </a:lnTo>
                <a:cubicBezTo>
                  <a:pt x="71342" y="-1138"/>
                  <a:pt x="89180" y="-4743"/>
                  <a:pt x="174504" y="17555"/>
                </a:cubicBezTo>
                <a:cubicBezTo>
                  <a:pt x="182453" y="19719"/>
                  <a:pt x="181668" y="28790"/>
                  <a:pt x="184974" y="35005"/>
                </a:cubicBezTo>
                <a:cubicBezTo>
                  <a:pt x="188909" y="45551"/>
                  <a:pt x="191691" y="57402"/>
                  <a:pt x="195444" y="66416"/>
                </a:cubicBezTo>
                <a:cubicBezTo>
                  <a:pt x="182741" y="68157"/>
                  <a:pt x="173919" y="74118"/>
                  <a:pt x="160544" y="73396"/>
                </a:cubicBezTo>
                <a:cubicBezTo>
                  <a:pt x="122450" y="73797"/>
                  <a:pt x="91119" y="49672"/>
                  <a:pt x="52351" y="35005"/>
                </a:cubicBezTo>
                <a:cubicBezTo>
                  <a:pt x="37368" y="27062"/>
                  <a:pt x="31074" y="16643"/>
                  <a:pt x="20940" y="7084"/>
                </a:cubicBezTo>
                <a:cubicBezTo>
                  <a:pt x="17681" y="4050"/>
                  <a:pt x="3277" y="4471"/>
                  <a:pt x="0" y="3594"/>
                </a:cubicBezTo>
                <a:close/>
              </a:path>
            </a:pathLst>
          </a:custGeom>
          <a:solidFill>
            <a:srgbClr val="0000FF"/>
          </a:solidFill>
          <a:ln>
            <a:solidFill>
              <a:srgbClr val="0000FF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95444"/>
                      <a:gd name="connsiteY0" fmla="*/ 3594 h 73396"/>
                      <a:gd name="connsiteX1" fmla="*/ 0 w 195444"/>
                      <a:gd name="connsiteY1" fmla="*/ 3594 h 73396"/>
                      <a:gd name="connsiteX2" fmla="*/ 174504 w 195444"/>
                      <a:gd name="connsiteY2" fmla="*/ 17555 h 73396"/>
                      <a:gd name="connsiteX3" fmla="*/ 184974 w 195444"/>
                      <a:gd name="connsiteY3" fmla="*/ 35005 h 73396"/>
                      <a:gd name="connsiteX4" fmla="*/ 195444 w 195444"/>
                      <a:gd name="connsiteY4" fmla="*/ 66416 h 73396"/>
                      <a:gd name="connsiteX5" fmla="*/ 160544 w 195444"/>
                      <a:gd name="connsiteY5" fmla="*/ 73396 h 73396"/>
                      <a:gd name="connsiteX6" fmla="*/ 52351 w 195444"/>
                      <a:gd name="connsiteY6" fmla="*/ 35005 h 73396"/>
                      <a:gd name="connsiteX7" fmla="*/ 20940 w 195444"/>
                      <a:gd name="connsiteY7" fmla="*/ 7084 h 73396"/>
                      <a:gd name="connsiteX8" fmla="*/ 0 w 195444"/>
                      <a:gd name="connsiteY8" fmla="*/ 3594 h 73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5444" h="73396">
                        <a:moveTo>
                          <a:pt x="0" y="3594"/>
                        </a:moveTo>
                        <a:lnTo>
                          <a:pt x="0" y="3594"/>
                        </a:lnTo>
                        <a:cubicBezTo>
                          <a:pt x="72485" y="-433"/>
                          <a:pt x="92327" y="-5924"/>
                          <a:pt x="174504" y="17555"/>
                        </a:cubicBezTo>
                        <a:cubicBezTo>
                          <a:pt x="181026" y="19419"/>
                          <a:pt x="182302" y="28770"/>
                          <a:pt x="184974" y="35005"/>
                        </a:cubicBezTo>
                        <a:cubicBezTo>
                          <a:pt x="189321" y="45149"/>
                          <a:pt x="191954" y="55946"/>
                          <a:pt x="195444" y="66416"/>
                        </a:cubicBezTo>
                        <a:cubicBezTo>
                          <a:pt x="183811" y="68743"/>
                          <a:pt x="172408" y="73396"/>
                          <a:pt x="160544" y="73396"/>
                        </a:cubicBezTo>
                        <a:cubicBezTo>
                          <a:pt x="119068" y="73396"/>
                          <a:pt x="87494" y="57132"/>
                          <a:pt x="52351" y="35005"/>
                        </a:cubicBezTo>
                        <a:cubicBezTo>
                          <a:pt x="40496" y="27541"/>
                          <a:pt x="31702" y="16052"/>
                          <a:pt x="20940" y="7084"/>
                        </a:cubicBezTo>
                        <a:cubicBezTo>
                          <a:pt x="17718" y="4399"/>
                          <a:pt x="3490" y="4176"/>
                          <a:pt x="0" y="3594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32581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</TotalTime>
  <Words>192</Words>
  <Application>Microsoft Office PowerPoint</Application>
  <PresentationFormat>와이드스크린</PresentationFormat>
  <Paragraphs>82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9" baseType="lpstr">
      <vt:lpstr>맑은 고딕</vt:lpstr>
      <vt:lpstr>MaruBuri Regular</vt:lpstr>
      <vt:lpstr>Arial</vt:lpstr>
      <vt:lpstr>MaruBuri Light</vt:lpstr>
      <vt:lpstr>Bahnschrift</vt:lpstr>
      <vt:lpstr>Office 테마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김지연</dc:creator>
  <cp:lastModifiedBy>정은수(인공지능ㆍ소프트웨어학부[대학원])</cp:lastModifiedBy>
  <cp:revision>64</cp:revision>
  <dcterms:created xsi:type="dcterms:W3CDTF">2023-05-25T00:27:24Z</dcterms:created>
  <dcterms:modified xsi:type="dcterms:W3CDTF">2024-07-01T07:17:19Z</dcterms:modified>
</cp:coreProperties>
</file>